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ke van Tuinen" userId="ed22c550-b84f-4481-816d-c5ae7bd4721b" providerId="ADAL" clId="{2876CCE6-3AE6-4B59-9A4C-B40FE54DF014}"/>
    <pc:docChg chg="modSld">
      <pc:chgData name="Hanneke van Tuinen" userId="ed22c550-b84f-4481-816d-c5ae7bd4721b" providerId="ADAL" clId="{2876CCE6-3AE6-4B59-9A4C-B40FE54DF014}" dt="2020-12-02T10:29:28.369" v="1" actId="20577"/>
      <pc:docMkLst>
        <pc:docMk/>
      </pc:docMkLst>
      <pc:sldChg chg="modSp">
        <pc:chgData name="Hanneke van Tuinen" userId="ed22c550-b84f-4481-816d-c5ae7bd4721b" providerId="ADAL" clId="{2876CCE6-3AE6-4B59-9A4C-B40FE54DF014}" dt="2020-12-02T10:28:58.196" v="0" actId="5793"/>
        <pc:sldMkLst>
          <pc:docMk/>
          <pc:sldMk cId="3843611926" sldId="261"/>
        </pc:sldMkLst>
        <pc:spChg chg="mod">
          <ac:chgData name="Hanneke van Tuinen" userId="ed22c550-b84f-4481-816d-c5ae7bd4721b" providerId="ADAL" clId="{2876CCE6-3AE6-4B59-9A4C-B40FE54DF014}" dt="2020-12-02T10:28:58.196" v="0" actId="5793"/>
          <ac:spMkLst>
            <pc:docMk/>
            <pc:sldMk cId="3843611926" sldId="261"/>
            <ac:spMk id="3" creationId="{9B053B57-32CE-4554-A6EA-3DE1360C5921}"/>
          </ac:spMkLst>
        </pc:spChg>
      </pc:sldChg>
      <pc:sldChg chg="modSp">
        <pc:chgData name="Hanneke van Tuinen" userId="ed22c550-b84f-4481-816d-c5ae7bd4721b" providerId="ADAL" clId="{2876CCE6-3AE6-4B59-9A4C-B40FE54DF014}" dt="2020-12-02T10:29:28.369" v="1" actId="20577"/>
        <pc:sldMkLst>
          <pc:docMk/>
          <pc:sldMk cId="1911369812" sldId="263"/>
        </pc:sldMkLst>
        <pc:spChg chg="mod">
          <ac:chgData name="Hanneke van Tuinen" userId="ed22c550-b84f-4481-816d-c5ae7bd4721b" providerId="ADAL" clId="{2876CCE6-3AE6-4B59-9A4C-B40FE54DF014}" dt="2020-12-02T10:29:28.369" v="1" actId="20577"/>
          <ac:spMkLst>
            <pc:docMk/>
            <pc:sldMk cId="1911369812" sldId="263"/>
            <ac:spMk id="3" creationId="{475D1FD4-AF17-4A5D-90E0-E61237AA752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11/30/2020</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221624885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11/30/2020</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‹nr.›</a:t>
            </a:fld>
            <a:endParaRPr lang="en-US"/>
          </a:p>
        </p:txBody>
      </p:sp>
    </p:spTree>
    <p:extLst>
      <p:ext uri="{BB962C8B-B14F-4D97-AF65-F5344CB8AC3E}">
        <p14:creationId xmlns:p14="http://schemas.microsoft.com/office/powerpoint/2010/main" val="1192436859"/>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nearpod.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3A6C273A-38F2-4D34-98BF-47B248862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5" name="Rectangle 44">
            <a:extLst>
              <a:ext uri="{FF2B5EF4-FFF2-40B4-BE49-F238E27FC236}">
                <a16:creationId xmlns:a16="http://schemas.microsoft.com/office/drawing/2014/main" id="{2E2CF659-EE5D-432C-B47F-10AC4A48A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7" name="Rectangle 46">
            <a:extLst>
              <a:ext uri="{FF2B5EF4-FFF2-40B4-BE49-F238E27FC236}">
                <a16:creationId xmlns:a16="http://schemas.microsoft.com/office/drawing/2014/main" id="{683AA549-1F0C-46E0-AAD8-DC3DC6CA6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 descr="Afbeelding met vervagen&#10;&#10;Automatisch gegenereerde beschrijving">
            <a:extLst>
              <a:ext uri="{FF2B5EF4-FFF2-40B4-BE49-F238E27FC236}">
                <a16:creationId xmlns:a16="http://schemas.microsoft.com/office/drawing/2014/main" id="{31EAD591-0884-485A-975C-CDE076865977}"/>
              </a:ext>
            </a:extLst>
          </p:cNvPr>
          <p:cNvPicPr>
            <a:picLocks noChangeAspect="1"/>
          </p:cNvPicPr>
          <p:nvPr/>
        </p:nvPicPr>
        <p:blipFill rotWithShape="1">
          <a:blip r:embed="rId2">
            <a:alphaModFix amt="70000"/>
          </a:blip>
          <a:srcRect t="8749" r="-1" b="6976"/>
          <a:stretch/>
        </p:blipFill>
        <p:spPr>
          <a:xfrm>
            <a:off x="20" y="10"/>
            <a:ext cx="12188932" cy="6856614"/>
          </a:xfrm>
          <a:prstGeom prst="rect">
            <a:avLst/>
          </a:prstGeom>
        </p:spPr>
      </p:pic>
      <p:grpSp>
        <p:nvGrpSpPr>
          <p:cNvPr id="49" name="Bottom Right">
            <a:extLst>
              <a:ext uri="{FF2B5EF4-FFF2-40B4-BE49-F238E27FC236}">
                <a16:creationId xmlns:a16="http://schemas.microsoft.com/office/drawing/2014/main" id="{7B2F7E43-35EC-4103-9D95-2ACDB00387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0" name="Graphic 157">
              <a:extLst>
                <a:ext uri="{FF2B5EF4-FFF2-40B4-BE49-F238E27FC236}">
                  <a16:creationId xmlns:a16="http://schemas.microsoft.com/office/drawing/2014/main" id="{4CBE545A-C704-48FA-8193-05D4FDAA2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2" name="Freeform: Shape 51">
                <a:extLst>
                  <a:ext uri="{FF2B5EF4-FFF2-40B4-BE49-F238E27FC236}">
                    <a16:creationId xmlns:a16="http://schemas.microsoft.com/office/drawing/2014/main" id="{DFC12F8B-A54C-43DD-B393-14555547B6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3" name="Freeform: Shape 52">
                <a:extLst>
                  <a:ext uri="{FF2B5EF4-FFF2-40B4-BE49-F238E27FC236}">
                    <a16:creationId xmlns:a16="http://schemas.microsoft.com/office/drawing/2014/main" id="{E3B33274-B053-4224-A5A0-B90126BFF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1C7170C7-58C1-4C2A-BCB1-A35DA8E12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5931EDD4-C978-4F30-9A9D-2C5D3B3E4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3E984CF3-8D55-4CD4-8256-69FDFE61C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E9CC4F5D-4692-4689-807E-46C4886AD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B872E016-A490-4CAF-AAC9-3EE29CBD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1" name="Freeform: Shape 50">
              <a:extLst>
                <a:ext uri="{FF2B5EF4-FFF2-40B4-BE49-F238E27FC236}">
                  <a16:creationId xmlns:a16="http://schemas.microsoft.com/office/drawing/2014/main" id="{594A6B7E-847F-437A-BC2F-A78EE3F87D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0" name="Footer Placeholder 42">
            <a:extLst>
              <a:ext uri="{FF2B5EF4-FFF2-40B4-BE49-F238E27FC236}">
                <a16:creationId xmlns:a16="http://schemas.microsoft.com/office/drawing/2014/main" id="{03E51277-1095-412F-913B-8FA8021AA62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cap="all" spc="200">
              <a:latin typeface="Segoe UI Semilight" panose="020B0402040204020203" pitchFamily="34" charset="0"/>
              <a:cs typeface="Segoe UI Semilight" panose="020B0402040204020203" pitchFamily="34" charset="0"/>
            </a:endParaRPr>
          </a:p>
        </p:txBody>
      </p:sp>
      <p:grpSp>
        <p:nvGrpSpPr>
          <p:cNvPr id="62" name="Top Left">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87"/>
            <a:ext cx="7921775" cy="6887020"/>
            <a:chOff x="3662362" y="1504950"/>
            <a:chExt cx="4411694" cy="3835431"/>
          </a:xfrm>
          <a:noFill/>
        </p:grpSpPr>
        <p:sp>
          <p:nvSpPr>
            <p:cNvPr id="63" name="Freeform: Shape 62">
              <a:extLst>
                <a:ext uri="{FF2B5EF4-FFF2-40B4-BE49-F238E27FC236}">
                  <a16:creationId xmlns:a16="http://schemas.microsoft.com/office/drawing/2014/main" id="{712269F1-E4D6-4EEB-8A0F-059FAFC40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95342" y="1540859"/>
              <a:ext cx="2478714" cy="3799522"/>
            </a:xfrm>
            <a:custGeom>
              <a:avLst/>
              <a:gdLst>
                <a:gd name="connsiteX0" fmla="*/ 545711 w 2478714"/>
                <a:gd name="connsiteY0" fmla="*/ 3799523 h 3799522"/>
                <a:gd name="connsiteX1" fmla="*/ 280820 w 2478714"/>
                <a:gd name="connsiteY1" fmla="*/ 3178874 h 3799522"/>
                <a:gd name="connsiteX2" fmla="*/ 43076 w 2478714"/>
                <a:gd name="connsiteY2" fmla="*/ 2663762 h 3799522"/>
                <a:gd name="connsiteX3" fmla="*/ 3167 w 2478714"/>
                <a:gd name="connsiteY3" fmla="*/ 2344769 h 3799522"/>
                <a:gd name="connsiteX4" fmla="*/ 117943 w 2478714"/>
                <a:gd name="connsiteY4" fmla="*/ 1976723 h 3799522"/>
                <a:gd name="connsiteX5" fmla="*/ 224242 w 2478714"/>
                <a:gd name="connsiteY5" fmla="*/ 1744123 h 3799522"/>
                <a:gd name="connsiteX6" fmla="*/ 447222 w 2478714"/>
                <a:gd name="connsiteY6" fmla="*/ 1569244 h 3799522"/>
                <a:gd name="connsiteX7" fmla="*/ 708588 w 2478714"/>
                <a:gd name="connsiteY7" fmla="*/ 1598295 h 3799522"/>
                <a:gd name="connsiteX8" fmla="*/ 1024532 w 2478714"/>
                <a:gd name="connsiteY8" fmla="*/ 1741837 h 3799522"/>
                <a:gd name="connsiteX9" fmla="*/ 1538692 w 2478714"/>
                <a:gd name="connsiteY9" fmla="*/ 1773460 h 3799522"/>
                <a:gd name="connsiteX10" fmla="*/ 1869019 w 2478714"/>
                <a:gd name="connsiteY10" fmla="*/ 1650016 h 3799522"/>
                <a:gd name="connsiteX11" fmla="*/ 2124670 w 2478714"/>
                <a:gd name="connsiteY11" fmla="*/ 1515047 h 3799522"/>
                <a:gd name="connsiteX12" fmla="*/ 2334410 w 2478714"/>
                <a:gd name="connsiteY12" fmla="*/ 1305401 h 3799522"/>
                <a:gd name="connsiteX13" fmla="*/ 2430232 w 2478714"/>
                <a:gd name="connsiteY13" fmla="*/ 933164 h 3799522"/>
                <a:gd name="connsiteX14" fmla="*/ 2430232 w 2478714"/>
                <a:gd name="connsiteY14" fmla="*/ 571786 h 3799522"/>
                <a:gd name="connsiteX15" fmla="*/ 2445472 w 2478714"/>
                <a:gd name="connsiteY15" fmla="*/ 315659 h 3799522"/>
                <a:gd name="connsiteX16" fmla="*/ 2478714 w 2478714"/>
                <a:gd name="connsiteY16" fmla="*/ 0 h 37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8714" h="3799522">
                  <a:moveTo>
                    <a:pt x="545711" y="3799523"/>
                  </a:moveTo>
                  <a:cubicBezTo>
                    <a:pt x="492847" y="3532346"/>
                    <a:pt x="330541" y="3270313"/>
                    <a:pt x="280820" y="3178874"/>
                  </a:cubicBezTo>
                  <a:cubicBezTo>
                    <a:pt x="190047" y="3012281"/>
                    <a:pt x="98988" y="2844832"/>
                    <a:pt x="43076" y="2663762"/>
                  </a:cubicBezTo>
                  <a:cubicBezTo>
                    <a:pt x="11072" y="2560130"/>
                    <a:pt x="-7882" y="2452402"/>
                    <a:pt x="3167" y="2344769"/>
                  </a:cubicBezTo>
                  <a:cubicBezTo>
                    <a:pt x="16311" y="2216468"/>
                    <a:pt x="71175" y="2097310"/>
                    <a:pt x="117943" y="1976723"/>
                  </a:cubicBezTo>
                  <a:cubicBezTo>
                    <a:pt x="148899" y="1896904"/>
                    <a:pt x="177569" y="1815751"/>
                    <a:pt x="224242" y="1744123"/>
                  </a:cubicBezTo>
                  <a:cubicBezTo>
                    <a:pt x="277677" y="1662017"/>
                    <a:pt x="352829" y="1593437"/>
                    <a:pt x="447222" y="1569244"/>
                  </a:cubicBezTo>
                  <a:cubicBezTo>
                    <a:pt x="534090" y="1547051"/>
                    <a:pt x="624387" y="1565910"/>
                    <a:pt x="708588" y="1598295"/>
                  </a:cubicBezTo>
                  <a:cubicBezTo>
                    <a:pt x="816697" y="1640015"/>
                    <a:pt x="915948" y="1701546"/>
                    <a:pt x="1024532" y="1741837"/>
                  </a:cubicBezTo>
                  <a:cubicBezTo>
                    <a:pt x="1188743" y="1802797"/>
                    <a:pt x="1367814" y="1811750"/>
                    <a:pt x="1538692" y="1773460"/>
                  </a:cubicBezTo>
                  <a:cubicBezTo>
                    <a:pt x="1653659" y="1747647"/>
                    <a:pt x="1761863" y="1699355"/>
                    <a:pt x="1869019" y="1650016"/>
                  </a:cubicBezTo>
                  <a:cubicBezTo>
                    <a:pt x="1956744" y="1609630"/>
                    <a:pt x="2044279" y="1568291"/>
                    <a:pt x="2124670" y="1515047"/>
                  </a:cubicBezTo>
                  <a:cubicBezTo>
                    <a:pt x="2208204" y="1459706"/>
                    <a:pt x="2282976" y="1391222"/>
                    <a:pt x="2334410" y="1305401"/>
                  </a:cubicBezTo>
                  <a:cubicBezTo>
                    <a:pt x="2401181" y="1194054"/>
                    <a:pt x="2423565" y="1063276"/>
                    <a:pt x="2430232" y="933164"/>
                  </a:cubicBezTo>
                  <a:cubicBezTo>
                    <a:pt x="2436423" y="812864"/>
                    <a:pt x="2428517" y="692277"/>
                    <a:pt x="2430232" y="571786"/>
                  </a:cubicBezTo>
                  <a:cubicBezTo>
                    <a:pt x="2431470" y="486251"/>
                    <a:pt x="2438233" y="400907"/>
                    <a:pt x="2445472" y="315659"/>
                  </a:cubicBezTo>
                  <a:cubicBezTo>
                    <a:pt x="2454426" y="210217"/>
                    <a:pt x="2463284" y="104680"/>
                    <a:pt x="2478714" y="0"/>
                  </a:cubicBezTo>
                </a:path>
              </a:pathLst>
            </a:custGeom>
            <a:noFill/>
            <a:ln w="9525" cap="rnd">
              <a:solidFill>
                <a:schemeClr val="bg2">
                  <a:alpha val="25000"/>
                </a:schemeClr>
              </a:solidFill>
              <a:prstDash val="lgDash"/>
              <a:round/>
            </a:ln>
          </p:spPr>
          <p:txBody>
            <a:bodyPr rtlCol="0" anchor="ctr"/>
            <a:lstStyle/>
            <a:p>
              <a:endParaRPr lang="en-US"/>
            </a:p>
          </p:txBody>
        </p:sp>
        <p:sp>
          <p:nvSpPr>
            <p:cNvPr id="64" name="Freeform: Shape 63">
              <a:extLst>
                <a:ext uri="{FF2B5EF4-FFF2-40B4-BE49-F238E27FC236}">
                  <a16:creationId xmlns:a16="http://schemas.microsoft.com/office/drawing/2014/main" id="{088D87B2-D2A4-4577-89DC-7AF275C01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982" y="2388008"/>
              <a:ext cx="2302192" cy="2952373"/>
            </a:xfrm>
            <a:custGeom>
              <a:avLst/>
              <a:gdLst>
                <a:gd name="connsiteX0" fmla="*/ 2302193 w 2302192"/>
                <a:gd name="connsiteY0" fmla="*/ 2952373 h 2952373"/>
                <a:gd name="connsiteX1" fmla="*/ 2022729 w 2302192"/>
                <a:gd name="connsiteY1" fmla="*/ 2442309 h 2952373"/>
                <a:gd name="connsiteX2" fmla="*/ 1834039 w 2302192"/>
                <a:gd name="connsiteY2" fmla="*/ 1937199 h 2952373"/>
                <a:gd name="connsiteX3" fmla="*/ 1789748 w 2302192"/>
                <a:gd name="connsiteY3" fmla="*/ 1609063 h 2952373"/>
                <a:gd name="connsiteX4" fmla="*/ 1870139 w 2302192"/>
                <a:gd name="connsiteY4" fmla="*/ 1183962 h 2952373"/>
                <a:gd name="connsiteX5" fmla="*/ 2021110 w 2302192"/>
                <a:gd name="connsiteY5" fmla="*/ 743621 h 2952373"/>
                <a:gd name="connsiteX6" fmla="*/ 2010061 w 2302192"/>
                <a:gd name="connsiteY6" fmla="*/ 342047 h 2952373"/>
                <a:gd name="connsiteX7" fmla="*/ 1867376 w 2302192"/>
                <a:gd name="connsiteY7" fmla="*/ 55440 h 2952373"/>
                <a:gd name="connsiteX8" fmla="*/ 1652683 w 2302192"/>
                <a:gd name="connsiteY8" fmla="*/ 2862 h 2952373"/>
                <a:gd name="connsiteX9" fmla="*/ 1295305 w 2302192"/>
                <a:gd name="connsiteY9" fmla="*/ 234129 h 2952373"/>
                <a:gd name="connsiteX10" fmla="*/ 812101 w 2302192"/>
                <a:gd name="connsiteY10" fmla="*/ 886401 h 2952373"/>
                <a:gd name="connsiteX11" fmla="*/ 668846 w 2302192"/>
                <a:gd name="connsiteY11" fmla="*/ 1126145 h 2952373"/>
                <a:gd name="connsiteX12" fmla="*/ 498443 w 2302192"/>
                <a:gd name="connsiteY12" fmla="*/ 1405799 h 2952373"/>
                <a:gd name="connsiteX13" fmla="*/ 355759 w 2302192"/>
                <a:gd name="connsiteY13" fmla="*/ 1634304 h 2952373"/>
                <a:gd name="connsiteX14" fmla="*/ 161449 w 2302192"/>
                <a:gd name="connsiteY14" fmla="*/ 1913576 h 2952373"/>
                <a:gd name="connsiteX15" fmla="*/ 0 w 2302192"/>
                <a:gd name="connsiteY15" fmla="*/ 2189802 h 29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2192" h="2952373">
                  <a:moveTo>
                    <a:pt x="2302193" y="2952373"/>
                  </a:moveTo>
                  <a:cubicBezTo>
                    <a:pt x="2141125" y="2809308"/>
                    <a:pt x="2070068" y="2504603"/>
                    <a:pt x="2022729" y="2442309"/>
                  </a:cubicBezTo>
                  <a:cubicBezTo>
                    <a:pt x="1884140" y="2259810"/>
                    <a:pt x="1887760" y="2160274"/>
                    <a:pt x="1834039" y="1937199"/>
                  </a:cubicBezTo>
                  <a:cubicBezTo>
                    <a:pt x="1808131" y="1829376"/>
                    <a:pt x="1789367" y="1719838"/>
                    <a:pt x="1789748" y="1609063"/>
                  </a:cubicBezTo>
                  <a:cubicBezTo>
                    <a:pt x="1790224" y="1464092"/>
                    <a:pt x="1822418" y="1321122"/>
                    <a:pt x="1870139" y="1183962"/>
                  </a:cubicBezTo>
                  <a:cubicBezTo>
                    <a:pt x="1921288" y="1036896"/>
                    <a:pt x="1991868" y="896307"/>
                    <a:pt x="2021110" y="743621"/>
                  </a:cubicBezTo>
                  <a:cubicBezTo>
                    <a:pt x="2046637" y="610842"/>
                    <a:pt x="2036921" y="474730"/>
                    <a:pt x="2010061" y="342047"/>
                  </a:cubicBezTo>
                  <a:cubicBezTo>
                    <a:pt x="1988058" y="233367"/>
                    <a:pt x="1954340" y="122210"/>
                    <a:pt x="1867376" y="55440"/>
                  </a:cubicBezTo>
                  <a:cubicBezTo>
                    <a:pt x="1806512" y="8767"/>
                    <a:pt x="1728883" y="-7140"/>
                    <a:pt x="1652683" y="2862"/>
                  </a:cubicBezTo>
                  <a:cubicBezTo>
                    <a:pt x="1508474" y="21816"/>
                    <a:pt x="1395984" y="127068"/>
                    <a:pt x="1295305" y="234129"/>
                  </a:cubicBezTo>
                  <a:cubicBezTo>
                    <a:pt x="1109377" y="431772"/>
                    <a:pt x="953453" y="654657"/>
                    <a:pt x="812101" y="886401"/>
                  </a:cubicBezTo>
                  <a:cubicBezTo>
                    <a:pt x="763619" y="965934"/>
                    <a:pt x="716566" y="1046230"/>
                    <a:pt x="668846" y="1126145"/>
                  </a:cubicBezTo>
                  <a:cubicBezTo>
                    <a:pt x="612839" y="1219871"/>
                    <a:pt x="555308" y="1312644"/>
                    <a:pt x="498443" y="1405799"/>
                  </a:cubicBezTo>
                  <a:cubicBezTo>
                    <a:pt x="451676" y="1482475"/>
                    <a:pt x="405289" y="1559342"/>
                    <a:pt x="355759" y="1634304"/>
                  </a:cubicBezTo>
                  <a:cubicBezTo>
                    <a:pt x="293275" y="1728887"/>
                    <a:pt x="225362" y="1819946"/>
                    <a:pt x="161449" y="1913576"/>
                  </a:cubicBezTo>
                  <a:cubicBezTo>
                    <a:pt x="86487" y="2023495"/>
                    <a:pt x="0" y="2189802"/>
                    <a:pt x="0" y="2189802"/>
                  </a:cubicBezTo>
                </a:path>
              </a:pathLst>
            </a:custGeom>
            <a:noFill/>
            <a:ln w="9525" cap="rnd">
              <a:solidFill>
                <a:schemeClr val="bg2">
                  <a:alpha val="25000"/>
                </a:schemeClr>
              </a:solidFill>
              <a:prstDash val="lgDash"/>
              <a:round/>
            </a:ln>
          </p:spPr>
          <p:txBody>
            <a:bodyPr rtlCol="0" anchor="ctr"/>
            <a:lstStyle/>
            <a:p>
              <a:endParaRPr lang="en-US"/>
            </a:p>
          </p:txBody>
        </p:sp>
        <p:grpSp>
          <p:nvGrpSpPr>
            <p:cNvPr id="65" name="Graphic 3">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62362" y="1504950"/>
              <a:ext cx="1913000" cy="3816381"/>
              <a:chOff x="3662362" y="1504950"/>
              <a:chExt cx="1913000" cy="3816381"/>
            </a:xfrm>
            <a:noFill/>
          </p:grpSpPr>
          <p:sp>
            <p:nvSpPr>
              <p:cNvPr id="76" name="Freeform: Shape 75">
                <a:extLst>
                  <a:ext uri="{FF2B5EF4-FFF2-40B4-BE49-F238E27FC236}">
                    <a16:creationId xmlns:a16="http://schemas.microsoft.com/office/drawing/2014/main" id="{ACCB55F8-F950-431F-9B90-688950D9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77" name="Freeform: Shape 76">
                <a:extLst>
                  <a:ext uri="{FF2B5EF4-FFF2-40B4-BE49-F238E27FC236}">
                    <a16:creationId xmlns:a16="http://schemas.microsoft.com/office/drawing/2014/main" id="{27D0AA11-2E4E-479C-B953-547285E7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id="{90D86C66-EDF0-4ABB-87F4-A2882A2E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791" y="3466048"/>
                <a:ext cx="1604295" cy="1847472"/>
              </a:xfrm>
              <a:custGeom>
                <a:avLst/>
                <a:gdLst>
                  <a:gd name="connsiteX0" fmla="*/ 1604296 w 1604295"/>
                  <a:gd name="connsiteY0" fmla="*/ 1847472 h 1847472"/>
                  <a:gd name="connsiteX1" fmla="*/ 1517809 w 1604295"/>
                  <a:gd name="connsiteY1" fmla="*/ 1544292 h 1847472"/>
                  <a:gd name="connsiteX2" fmla="*/ 1394841 w 1604295"/>
                  <a:gd name="connsiteY2" fmla="*/ 1183771 h 1847472"/>
                  <a:gd name="connsiteX3" fmla="*/ 1318355 w 1604295"/>
                  <a:gd name="connsiteY3" fmla="*/ 695233 h 1847472"/>
                  <a:gd name="connsiteX4" fmla="*/ 1359884 w 1604295"/>
                  <a:gd name="connsiteY4" fmla="*/ 397863 h 1847472"/>
                  <a:gd name="connsiteX5" fmla="*/ 1359884 w 1604295"/>
                  <a:gd name="connsiteY5" fmla="*/ 236700 h 1847472"/>
                  <a:gd name="connsiteX6" fmla="*/ 1351598 w 1604295"/>
                  <a:gd name="connsiteY6" fmla="*/ 67250 h 1847472"/>
                  <a:gd name="connsiteX7" fmla="*/ 1316641 w 1604295"/>
                  <a:gd name="connsiteY7" fmla="*/ 10767 h 1847472"/>
                  <a:gd name="connsiteX8" fmla="*/ 1195292 w 1604295"/>
                  <a:gd name="connsiteY8" fmla="*/ 34008 h 1847472"/>
                  <a:gd name="connsiteX9" fmla="*/ 1005745 w 1604295"/>
                  <a:gd name="connsiteY9" fmla="*/ 254988 h 1847472"/>
                  <a:gd name="connsiteX10" fmla="*/ 763048 w 1604295"/>
                  <a:gd name="connsiteY10" fmla="*/ 587315 h 1847472"/>
                  <a:gd name="connsiteX11" fmla="*/ 548640 w 1604295"/>
                  <a:gd name="connsiteY11" fmla="*/ 861444 h 1847472"/>
                  <a:gd name="connsiteX12" fmla="*/ 328803 w 1604295"/>
                  <a:gd name="connsiteY12" fmla="*/ 1145480 h 1847472"/>
                  <a:gd name="connsiteX13" fmla="*/ 0 w 1604295"/>
                  <a:gd name="connsiteY13" fmla="*/ 1607157 h 18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4295" h="1847472">
                    <a:moveTo>
                      <a:pt x="1604296" y="1847472"/>
                    </a:moveTo>
                    <a:cubicBezTo>
                      <a:pt x="1573721" y="1753270"/>
                      <a:pt x="1548479" y="1638399"/>
                      <a:pt x="1517809" y="1544292"/>
                    </a:cubicBezTo>
                    <a:cubicBezTo>
                      <a:pt x="1478471" y="1423515"/>
                      <a:pt x="1432846" y="1304929"/>
                      <a:pt x="1394841" y="1183771"/>
                    </a:cubicBezTo>
                    <a:cubicBezTo>
                      <a:pt x="1345025" y="1024893"/>
                      <a:pt x="1305497" y="860778"/>
                      <a:pt x="1318355" y="695233"/>
                    </a:cubicBezTo>
                    <a:cubicBezTo>
                      <a:pt x="1326071" y="595316"/>
                      <a:pt x="1353312" y="497780"/>
                      <a:pt x="1359884" y="397863"/>
                    </a:cubicBezTo>
                    <a:cubicBezTo>
                      <a:pt x="1363409" y="344237"/>
                      <a:pt x="1359503" y="290421"/>
                      <a:pt x="1359884" y="236700"/>
                    </a:cubicBezTo>
                    <a:cubicBezTo>
                      <a:pt x="1360265" y="179740"/>
                      <a:pt x="1366076" y="122114"/>
                      <a:pt x="1351598" y="67250"/>
                    </a:cubicBezTo>
                    <a:cubicBezTo>
                      <a:pt x="1345692" y="44866"/>
                      <a:pt x="1335691" y="23530"/>
                      <a:pt x="1316641" y="10767"/>
                    </a:cubicBezTo>
                    <a:cubicBezTo>
                      <a:pt x="1279874" y="-13998"/>
                      <a:pt x="1233202" y="8290"/>
                      <a:pt x="1195292" y="34008"/>
                    </a:cubicBezTo>
                    <a:cubicBezTo>
                      <a:pt x="1114330" y="89062"/>
                      <a:pt x="1060990" y="173644"/>
                      <a:pt x="1005745" y="254988"/>
                    </a:cubicBezTo>
                    <a:cubicBezTo>
                      <a:pt x="928688" y="368526"/>
                      <a:pt x="847058" y="478825"/>
                      <a:pt x="763048" y="587315"/>
                    </a:cubicBezTo>
                    <a:cubicBezTo>
                      <a:pt x="691991" y="679041"/>
                      <a:pt x="621697" y="771338"/>
                      <a:pt x="548640" y="861444"/>
                    </a:cubicBezTo>
                    <a:cubicBezTo>
                      <a:pt x="425672" y="1012987"/>
                      <a:pt x="453866" y="995747"/>
                      <a:pt x="328803" y="1145480"/>
                    </a:cubicBezTo>
                    <a:cubicBezTo>
                      <a:pt x="294418" y="1186628"/>
                      <a:pt x="21146" y="1558103"/>
                      <a:pt x="0" y="1607157"/>
                    </a:cubicBezTo>
                  </a:path>
                </a:pathLst>
              </a:custGeom>
              <a:noFill/>
              <a:ln w="9525" cap="rnd">
                <a:solidFill>
                  <a:schemeClr val="bg2">
                    <a:alpha val="25000"/>
                  </a:schemeClr>
                </a:solidFill>
                <a:prstDash val="lgDash"/>
                <a:round/>
              </a:ln>
            </p:spPr>
            <p:txBody>
              <a:bodyPr rtlCol="0" anchor="ctr"/>
              <a:lstStyle/>
              <a:p>
                <a:endParaRPr lang="en-US"/>
              </a:p>
            </p:txBody>
          </p:sp>
          <p:sp>
            <p:nvSpPr>
              <p:cNvPr id="79" name="Freeform: Shape 78">
                <a:extLst>
                  <a:ext uri="{FF2B5EF4-FFF2-40B4-BE49-F238E27FC236}">
                    <a16:creationId xmlns:a16="http://schemas.microsoft.com/office/drawing/2014/main" id="{D026082B-E695-4987-8C03-332366C6C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507" y="3153822"/>
                <a:ext cx="1223105" cy="1676495"/>
              </a:xfrm>
              <a:custGeom>
                <a:avLst/>
                <a:gdLst>
                  <a:gd name="connsiteX0" fmla="*/ 1223105 w 1223105"/>
                  <a:gd name="connsiteY0" fmla="*/ 0 h 1676495"/>
                  <a:gd name="connsiteX1" fmla="*/ 1000792 w 1223105"/>
                  <a:gd name="connsiteY1" fmla="*/ 254794 h 1676495"/>
                  <a:gd name="connsiteX2" fmla="*/ 744760 w 1223105"/>
                  <a:gd name="connsiteY2" fmla="*/ 651891 h 1676495"/>
                  <a:gd name="connsiteX3" fmla="*/ 345758 w 1223105"/>
                  <a:gd name="connsiteY3" fmla="*/ 1231773 h 1676495"/>
                  <a:gd name="connsiteX4" fmla="*/ 0 w 1223105"/>
                  <a:gd name="connsiteY4" fmla="*/ 1676495 h 167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1676495">
                    <a:moveTo>
                      <a:pt x="1223105" y="0"/>
                    </a:moveTo>
                    <a:cubicBezTo>
                      <a:pt x="1136523" y="72771"/>
                      <a:pt x="1066324" y="162401"/>
                      <a:pt x="1000792" y="254794"/>
                    </a:cubicBezTo>
                    <a:cubicBezTo>
                      <a:pt x="909733" y="383286"/>
                      <a:pt x="827723" y="517970"/>
                      <a:pt x="744760" y="651891"/>
                    </a:cubicBezTo>
                    <a:cubicBezTo>
                      <a:pt x="621030" y="851726"/>
                      <a:pt x="497777" y="1052608"/>
                      <a:pt x="345758" y="1231773"/>
                    </a:cubicBezTo>
                    <a:cubicBezTo>
                      <a:pt x="248888" y="1345978"/>
                      <a:pt x="61722" y="1540764"/>
                      <a:pt x="0" y="1676495"/>
                    </a:cubicBezTo>
                  </a:path>
                </a:pathLst>
              </a:custGeom>
              <a:noFill/>
              <a:ln w="9525" cap="rnd">
                <a:solidFill>
                  <a:schemeClr val="bg2">
                    <a:alpha val="25000"/>
                  </a:schemeClr>
                </a:solidFill>
                <a:prstDash val="lgDash"/>
                <a:round/>
              </a:ln>
            </p:spPr>
            <p:txBody>
              <a:bodyPr rtlCol="0" anchor="ctr"/>
              <a:lstStyle/>
              <a:p>
                <a:endParaRPr lang="en-US"/>
              </a:p>
            </p:txBody>
          </p:sp>
          <p:sp>
            <p:nvSpPr>
              <p:cNvPr id="80" name="Freeform: Shape 79">
                <a:extLst>
                  <a:ext uri="{FF2B5EF4-FFF2-40B4-BE49-F238E27FC236}">
                    <a16:creationId xmlns:a16="http://schemas.microsoft.com/office/drawing/2014/main" id="{461A8835-D9FC-4CAB-AF19-A5513B17B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6517" y="3097027"/>
                <a:ext cx="668845" cy="2224304"/>
              </a:xfrm>
              <a:custGeom>
                <a:avLst/>
                <a:gdLst>
                  <a:gd name="connsiteX0" fmla="*/ 668846 w 668845"/>
                  <a:gd name="connsiteY0" fmla="*/ 2224305 h 2224304"/>
                  <a:gd name="connsiteX1" fmla="*/ 486918 w 668845"/>
                  <a:gd name="connsiteY1" fmla="*/ 1944365 h 2224304"/>
                  <a:gd name="connsiteX2" fmla="*/ 376809 w 668845"/>
                  <a:gd name="connsiteY2" fmla="*/ 1659663 h 2224304"/>
                  <a:gd name="connsiteX3" fmla="*/ 319373 w 668845"/>
                  <a:gd name="connsiteY3" fmla="*/ 1425157 h 2224304"/>
                  <a:gd name="connsiteX4" fmla="*/ 264319 w 668845"/>
                  <a:gd name="connsiteY4" fmla="*/ 1130834 h 2224304"/>
                  <a:gd name="connsiteX5" fmla="*/ 278702 w 668845"/>
                  <a:gd name="connsiteY5" fmla="*/ 882041 h 2224304"/>
                  <a:gd name="connsiteX6" fmla="*/ 302609 w 668845"/>
                  <a:gd name="connsiteY6" fmla="*/ 736118 h 2224304"/>
                  <a:gd name="connsiteX7" fmla="*/ 360045 w 668845"/>
                  <a:gd name="connsiteY7" fmla="*/ 444177 h 2224304"/>
                  <a:gd name="connsiteX8" fmla="*/ 386334 w 668845"/>
                  <a:gd name="connsiteY8" fmla="*/ 233675 h 2224304"/>
                  <a:gd name="connsiteX9" fmla="*/ 0 w 668845"/>
                  <a:gd name="connsiteY9" fmla="*/ 56795 h 22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845" h="2224304">
                    <a:moveTo>
                      <a:pt x="668846" y="2224305"/>
                    </a:moveTo>
                    <a:cubicBezTo>
                      <a:pt x="599218" y="2137151"/>
                      <a:pt x="537210" y="2043996"/>
                      <a:pt x="486918" y="1944365"/>
                    </a:cubicBezTo>
                    <a:cubicBezTo>
                      <a:pt x="441008" y="1853306"/>
                      <a:pt x="404717" y="1757770"/>
                      <a:pt x="376809" y="1659663"/>
                    </a:cubicBezTo>
                    <a:cubicBezTo>
                      <a:pt x="354806" y="1582224"/>
                      <a:pt x="337757" y="1503548"/>
                      <a:pt x="319373" y="1425157"/>
                    </a:cubicBezTo>
                    <a:cubicBezTo>
                      <a:pt x="296418" y="1327811"/>
                      <a:pt x="270510" y="1230657"/>
                      <a:pt x="264319" y="1130834"/>
                    </a:cubicBezTo>
                    <a:cubicBezTo>
                      <a:pt x="259080" y="1047681"/>
                      <a:pt x="266891" y="964528"/>
                      <a:pt x="278702" y="882041"/>
                    </a:cubicBezTo>
                    <a:cubicBezTo>
                      <a:pt x="285655" y="833274"/>
                      <a:pt x="293751" y="784601"/>
                      <a:pt x="302609" y="736118"/>
                    </a:cubicBezTo>
                    <a:cubicBezTo>
                      <a:pt x="320516" y="638582"/>
                      <a:pt x="339471" y="541237"/>
                      <a:pt x="360045" y="444177"/>
                    </a:cubicBezTo>
                    <a:cubicBezTo>
                      <a:pt x="374809" y="374549"/>
                      <a:pt x="389763" y="304541"/>
                      <a:pt x="386334" y="233675"/>
                    </a:cubicBezTo>
                    <a:cubicBezTo>
                      <a:pt x="383191" y="168809"/>
                      <a:pt x="391287" y="-120751"/>
                      <a:pt x="0" y="56795"/>
                    </a:cubicBezTo>
                  </a:path>
                </a:pathLst>
              </a:custGeom>
              <a:noFill/>
              <a:ln w="9525" cap="rnd">
                <a:solidFill>
                  <a:schemeClr val="bg2">
                    <a:alpha val="25000"/>
                  </a:schemeClr>
                </a:solidFill>
                <a:prstDash val="lgDash"/>
                <a:round/>
              </a:ln>
            </p:spPr>
            <p:txBody>
              <a:bodyPr rtlCol="0" anchor="ctr"/>
              <a:lstStyle/>
              <a:p>
                <a:endParaRPr lang="en-US"/>
              </a:p>
            </p:txBody>
          </p:sp>
        </p:grpSp>
        <p:sp>
          <p:nvSpPr>
            <p:cNvPr id="66" name="Freeform: Shape 65">
              <a:extLst>
                <a:ext uri="{FF2B5EF4-FFF2-40B4-BE49-F238E27FC236}">
                  <a16:creationId xmlns:a16="http://schemas.microsoft.com/office/drawing/2014/main" id="{54E6BA76-9515-415F-BAC9-76958DA6E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9145" y="4663452"/>
              <a:ext cx="1103852" cy="657879"/>
            </a:xfrm>
            <a:custGeom>
              <a:avLst/>
              <a:gdLst>
                <a:gd name="connsiteX0" fmla="*/ 1103852 w 1103852"/>
                <a:gd name="connsiteY0" fmla="*/ 657879 h 657879"/>
                <a:gd name="connsiteX1" fmla="*/ 883063 w 1103852"/>
                <a:gd name="connsiteY1" fmla="*/ 177724 h 657879"/>
                <a:gd name="connsiteX2" fmla="*/ 678085 w 1103852"/>
                <a:gd name="connsiteY2" fmla="*/ 17132 h 657879"/>
                <a:gd name="connsiteX3" fmla="*/ 461962 w 1103852"/>
                <a:gd name="connsiteY3" fmla="*/ 17132 h 657879"/>
                <a:gd name="connsiteX4" fmla="*/ 136398 w 1103852"/>
                <a:gd name="connsiteY4" fmla="*/ 267735 h 657879"/>
                <a:gd name="connsiteX5" fmla="*/ 0 w 1103852"/>
                <a:gd name="connsiteY5" fmla="*/ 650830 h 65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852" h="657879">
                  <a:moveTo>
                    <a:pt x="1103852" y="657879"/>
                  </a:moveTo>
                  <a:cubicBezTo>
                    <a:pt x="1071563" y="576250"/>
                    <a:pt x="937546" y="246494"/>
                    <a:pt x="883063" y="177724"/>
                  </a:cubicBezTo>
                  <a:cubicBezTo>
                    <a:pt x="828104" y="108382"/>
                    <a:pt x="761238" y="46279"/>
                    <a:pt x="678085" y="17132"/>
                  </a:cubicBezTo>
                  <a:cubicBezTo>
                    <a:pt x="608171" y="-7347"/>
                    <a:pt x="533210" y="-4013"/>
                    <a:pt x="461962" y="17132"/>
                  </a:cubicBezTo>
                  <a:cubicBezTo>
                    <a:pt x="326898" y="57137"/>
                    <a:pt x="214027" y="150101"/>
                    <a:pt x="136398" y="267735"/>
                  </a:cubicBezTo>
                  <a:cubicBezTo>
                    <a:pt x="86773" y="343078"/>
                    <a:pt x="16764" y="562153"/>
                    <a:pt x="0" y="650830"/>
                  </a:cubicBezTo>
                </a:path>
              </a:pathLst>
            </a:custGeom>
            <a:noFill/>
            <a:ln w="9525" cap="rnd">
              <a:solidFill>
                <a:schemeClr val="bg2">
                  <a:alpha val="25000"/>
                </a:schemeClr>
              </a:solidFill>
              <a:prstDash val="lgDash"/>
              <a:round/>
            </a:ln>
          </p:spPr>
          <p:txBody>
            <a:bodyPr rtlCol="0" anchor="ctr"/>
            <a:lstStyle/>
            <a:p>
              <a:endParaRPr lang="en-US"/>
            </a:p>
          </p:txBody>
        </p:sp>
        <p:sp>
          <p:nvSpPr>
            <p:cNvPr id="67" name="Freeform: Shape 66">
              <a:extLst>
                <a:ext uri="{FF2B5EF4-FFF2-40B4-BE49-F238E27FC236}">
                  <a16:creationId xmlns:a16="http://schemas.microsoft.com/office/drawing/2014/main" id="{4C120B3D-CF1C-49AE-B5B4-6BF589737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21047"/>
              <a:ext cx="1271168" cy="2861881"/>
            </a:xfrm>
            <a:custGeom>
              <a:avLst/>
              <a:gdLst>
                <a:gd name="connsiteX0" fmla="*/ 0 w 1271168"/>
                <a:gd name="connsiteY0" fmla="*/ 2861882 h 2861881"/>
                <a:gd name="connsiteX1" fmla="*/ 115157 w 1271168"/>
                <a:gd name="connsiteY1" fmla="*/ 2685002 h 2861881"/>
                <a:gd name="connsiteX2" fmla="*/ 277178 w 1271168"/>
                <a:gd name="connsiteY2" fmla="*/ 2461070 h 2861881"/>
                <a:gd name="connsiteX3" fmla="*/ 421958 w 1271168"/>
                <a:gd name="connsiteY3" fmla="*/ 2209514 h 2861881"/>
                <a:gd name="connsiteX4" fmla="*/ 690848 w 1271168"/>
                <a:gd name="connsiteY4" fmla="*/ 1751267 h 2861881"/>
                <a:gd name="connsiteX5" fmla="*/ 830580 w 1271168"/>
                <a:gd name="connsiteY5" fmla="*/ 1451039 h 2861881"/>
                <a:gd name="connsiteX6" fmla="*/ 917067 w 1271168"/>
                <a:gd name="connsiteY6" fmla="*/ 1276541 h 2861881"/>
                <a:gd name="connsiteX7" fmla="*/ 1114901 w 1271168"/>
                <a:gd name="connsiteY7" fmla="*/ 965835 h 2861881"/>
                <a:gd name="connsiteX8" fmla="*/ 1204627 w 1271168"/>
                <a:gd name="connsiteY8" fmla="*/ 819626 h 2861881"/>
                <a:gd name="connsiteX9" fmla="*/ 1271111 w 1271168"/>
                <a:gd name="connsiteY9" fmla="*/ 585311 h 2861881"/>
                <a:gd name="connsiteX10" fmla="*/ 1128141 w 1271168"/>
                <a:gd name="connsiteY10" fmla="*/ 292894 h 2861881"/>
                <a:gd name="connsiteX11" fmla="*/ 882110 w 1271168"/>
                <a:gd name="connsiteY11" fmla="*/ 135065 h 2861881"/>
                <a:gd name="connsiteX12" fmla="*/ 574929 w 1271168"/>
                <a:gd name="connsiteY12" fmla="*/ 0 h 2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168" h="2861881">
                  <a:moveTo>
                    <a:pt x="0" y="2861882"/>
                  </a:moveTo>
                  <a:cubicBezTo>
                    <a:pt x="0" y="2861882"/>
                    <a:pt x="67151" y="2751201"/>
                    <a:pt x="115157" y="2685002"/>
                  </a:cubicBezTo>
                  <a:cubicBezTo>
                    <a:pt x="169259" y="2610326"/>
                    <a:pt x="226981" y="2538317"/>
                    <a:pt x="277178" y="2461070"/>
                  </a:cubicBezTo>
                  <a:cubicBezTo>
                    <a:pt x="329946" y="2379917"/>
                    <a:pt x="374142" y="2293715"/>
                    <a:pt x="421958" y="2209514"/>
                  </a:cubicBezTo>
                  <a:cubicBezTo>
                    <a:pt x="509492" y="2055495"/>
                    <a:pt x="609695" y="1908715"/>
                    <a:pt x="690848" y="1751267"/>
                  </a:cubicBezTo>
                  <a:cubicBezTo>
                    <a:pt x="741426" y="1653159"/>
                    <a:pt x="784670" y="1551432"/>
                    <a:pt x="830580" y="1451039"/>
                  </a:cubicBezTo>
                  <a:cubicBezTo>
                    <a:pt x="857631" y="1391984"/>
                    <a:pt x="885635" y="1333405"/>
                    <a:pt x="917067" y="1276541"/>
                  </a:cubicBezTo>
                  <a:cubicBezTo>
                    <a:pt x="976408" y="1169003"/>
                    <a:pt x="1046417" y="1067848"/>
                    <a:pt x="1114901" y="965835"/>
                  </a:cubicBezTo>
                  <a:cubicBezTo>
                    <a:pt x="1146810" y="918305"/>
                    <a:pt x="1177671" y="870109"/>
                    <a:pt x="1204627" y="819626"/>
                  </a:cubicBezTo>
                  <a:cubicBezTo>
                    <a:pt x="1243679" y="746665"/>
                    <a:pt x="1272635" y="667703"/>
                    <a:pt x="1271111" y="585311"/>
                  </a:cubicBezTo>
                  <a:cubicBezTo>
                    <a:pt x="1269111" y="473012"/>
                    <a:pt x="1209485" y="371284"/>
                    <a:pt x="1128141" y="292894"/>
                  </a:cubicBezTo>
                  <a:cubicBezTo>
                    <a:pt x="1057561" y="224790"/>
                    <a:pt x="971836" y="175260"/>
                    <a:pt x="882110" y="135065"/>
                  </a:cubicBezTo>
                  <a:cubicBezTo>
                    <a:pt x="779907" y="89249"/>
                    <a:pt x="672560" y="54673"/>
                    <a:pt x="574929" y="0"/>
                  </a:cubicBezTo>
                </a:path>
              </a:pathLst>
            </a:custGeom>
            <a:noFill/>
            <a:ln w="9525" cap="rnd">
              <a:solidFill>
                <a:schemeClr val="bg2">
                  <a:alpha val="25000"/>
                </a:schemeClr>
              </a:solidFill>
              <a:prstDash val="lgDash"/>
              <a:round/>
            </a:ln>
          </p:spPr>
          <p:txBody>
            <a:bodyPr rtlCol="0" anchor="ctr"/>
            <a:lstStyle/>
            <a:p>
              <a:endParaRPr lang="en-US"/>
            </a:p>
          </p:txBody>
        </p:sp>
        <p:sp>
          <p:nvSpPr>
            <p:cNvPr id="68" name="Freeform: Shape 67">
              <a:extLst>
                <a:ext uri="{FF2B5EF4-FFF2-40B4-BE49-F238E27FC236}">
                  <a16:creationId xmlns:a16="http://schemas.microsoft.com/office/drawing/2014/main" id="{5F7B6392-DF04-4EF6-A433-4A7A757D6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36477"/>
              <a:ext cx="919096" cy="2636139"/>
            </a:xfrm>
            <a:custGeom>
              <a:avLst/>
              <a:gdLst>
                <a:gd name="connsiteX0" fmla="*/ 0 w 919096"/>
                <a:gd name="connsiteY0" fmla="*/ 2636139 h 2636139"/>
                <a:gd name="connsiteX1" fmla="*/ 274415 w 919096"/>
                <a:gd name="connsiteY1" fmla="*/ 2218277 h 2636139"/>
                <a:gd name="connsiteX2" fmla="*/ 607981 w 919096"/>
                <a:gd name="connsiteY2" fmla="*/ 1655921 h 2636139"/>
                <a:gd name="connsiteX3" fmla="*/ 792290 w 919096"/>
                <a:gd name="connsiteY3" fmla="*/ 1163003 h 2636139"/>
                <a:gd name="connsiteX4" fmla="*/ 914400 w 919096"/>
                <a:gd name="connsiteY4" fmla="*/ 808863 h 2636139"/>
                <a:gd name="connsiteX5" fmla="*/ 847344 w 919096"/>
                <a:gd name="connsiteY5" fmla="*/ 516922 h 2636139"/>
                <a:gd name="connsiteX6" fmla="*/ 610362 w 919096"/>
                <a:gd name="connsiteY6" fmla="*/ 366141 h 2636139"/>
                <a:gd name="connsiteX7" fmla="*/ 361379 w 919096"/>
                <a:gd name="connsiteY7" fmla="*/ 222599 h 2636139"/>
                <a:gd name="connsiteX8" fmla="*/ 67056 w 919096"/>
                <a:gd name="connsiteY8" fmla="*/ 0 h 263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96" h="2636139">
                  <a:moveTo>
                    <a:pt x="0" y="2636139"/>
                  </a:moveTo>
                  <a:cubicBezTo>
                    <a:pt x="0" y="2636139"/>
                    <a:pt x="162020" y="2392394"/>
                    <a:pt x="274415" y="2218277"/>
                  </a:cubicBezTo>
                  <a:cubicBezTo>
                    <a:pt x="392906" y="2034730"/>
                    <a:pt x="518732" y="1854994"/>
                    <a:pt x="607981" y="1655921"/>
                  </a:cubicBezTo>
                  <a:cubicBezTo>
                    <a:pt x="679799" y="1495806"/>
                    <a:pt x="726091" y="1325594"/>
                    <a:pt x="792290" y="1163003"/>
                  </a:cubicBezTo>
                  <a:cubicBezTo>
                    <a:pt x="839724" y="1046607"/>
                    <a:pt x="897922" y="933164"/>
                    <a:pt x="914400" y="808863"/>
                  </a:cubicBezTo>
                  <a:cubicBezTo>
                    <a:pt x="928116" y="705326"/>
                    <a:pt x="913543" y="596932"/>
                    <a:pt x="847344" y="516922"/>
                  </a:cubicBezTo>
                  <a:cubicBezTo>
                    <a:pt x="786956" y="444056"/>
                    <a:pt x="696087" y="407956"/>
                    <a:pt x="610362" y="366141"/>
                  </a:cubicBezTo>
                  <a:cubicBezTo>
                    <a:pt x="524161" y="324136"/>
                    <a:pt x="442722" y="273272"/>
                    <a:pt x="361379" y="222599"/>
                  </a:cubicBezTo>
                  <a:cubicBezTo>
                    <a:pt x="245459" y="150400"/>
                    <a:pt x="126968" y="121348"/>
                    <a:pt x="67056" y="0"/>
                  </a:cubicBezTo>
                </a:path>
              </a:pathLst>
            </a:custGeom>
            <a:noFill/>
            <a:ln w="9525" cap="rnd">
              <a:solidFill>
                <a:schemeClr val="bg2">
                  <a:alpha val="25000"/>
                </a:schemeClr>
              </a:solidFill>
              <a:prstDash val="lgDash"/>
              <a:round/>
            </a:ln>
          </p:spPr>
          <p:txBody>
            <a:bodyPr rtlCol="0" anchor="ctr"/>
            <a:lstStyle/>
            <a:p>
              <a:endParaRPr lang="en-US"/>
            </a:p>
          </p:txBody>
        </p:sp>
        <p:sp>
          <p:nvSpPr>
            <p:cNvPr id="69" name="Freeform: Shape 68">
              <a:extLst>
                <a:ext uri="{FF2B5EF4-FFF2-40B4-BE49-F238E27FC236}">
                  <a16:creationId xmlns:a16="http://schemas.microsoft.com/office/drawing/2014/main" id="{CFB987BC-4338-4C63-8DB9-5CB9DC489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717738"/>
              <a:ext cx="625711" cy="2292381"/>
            </a:xfrm>
            <a:custGeom>
              <a:avLst/>
              <a:gdLst>
                <a:gd name="connsiteX0" fmla="*/ 0 w 625711"/>
                <a:gd name="connsiteY0" fmla="*/ 2292382 h 2292381"/>
                <a:gd name="connsiteX1" fmla="*/ 181070 w 625711"/>
                <a:gd name="connsiteY1" fmla="*/ 2019967 h 2292381"/>
                <a:gd name="connsiteX2" fmla="*/ 385000 w 625711"/>
                <a:gd name="connsiteY2" fmla="*/ 1640967 h 2292381"/>
                <a:gd name="connsiteX3" fmla="*/ 514255 w 625711"/>
                <a:gd name="connsiteY3" fmla="*/ 1376839 h 2292381"/>
                <a:gd name="connsiteX4" fmla="*/ 606171 w 625711"/>
                <a:gd name="connsiteY4" fmla="*/ 1015079 h 2292381"/>
                <a:gd name="connsiteX5" fmla="*/ 606171 w 625711"/>
                <a:gd name="connsiteY5" fmla="*/ 673418 h 2292381"/>
                <a:gd name="connsiteX6" fmla="*/ 485489 w 625711"/>
                <a:gd name="connsiteY6" fmla="*/ 475297 h 2292381"/>
                <a:gd name="connsiteX7" fmla="*/ 313182 w 625711"/>
                <a:gd name="connsiteY7" fmla="*/ 328898 h 2292381"/>
                <a:gd name="connsiteX8" fmla="*/ 173831 w 625711"/>
                <a:gd name="connsiteY8" fmla="*/ 189643 h 2292381"/>
                <a:gd name="connsiteX9" fmla="*/ 0 w 625711"/>
                <a:gd name="connsiteY9" fmla="*/ 0 h 22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711" h="2292381">
                  <a:moveTo>
                    <a:pt x="0" y="2292382"/>
                  </a:moveTo>
                  <a:cubicBezTo>
                    <a:pt x="0" y="2292382"/>
                    <a:pt x="110776" y="2140363"/>
                    <a:pt x="181070" y="2019967"/>
                  </a:cubicBezTo>
                  <a:cubicBezTo>
                    <a:pt x="253460" y="1896047"/>
                    <a:pt x="318325" y="1768031"/>
                    <a:pt x="385000" y="1640967"/>
                  </a:cubicBezTo>
                  <a:cubicBezTo>
                    <a:pt x="430625" y="1554099"/>
                    <a:pt x="478536" y="1468184"/>
                    <a:pt x="514255" y="1376839"/>
                  </a:cubicBezTo>
                  <a:cubicBezTo>
                    <a:pt x="559689" y="1260634"/>
                    <a:pt x="585788" y="1138333"/>
                    <a:pt x="606171" y="1015079"/>
                  </a:cubicBezTo>
                  <a:cubicBezTo>
                    <a:pt x="625031" y="900779"/>
                    <a:pt x="638556" y="784003"/>
                    <a:pt x="606171" y="673418"/>
                  </a:cubicBezTo>
                  <a:cubicBezTo>
                    <a:pt x="584168" y="598075"/>
                    <a:pt x="540258" y="531590"/>
                    <a:pt x="485489" y="475297"/>
                  </a:cubicBezTo>
                  <a:cubicBezTo>
                    <a:pt x="432911" y="421195"/>
                    <a:pt x="369475" y="379095"/>
                    <a:pt x="313182" y="328898"/>
                  </a:cubicBezTo>
                  <a:cubicBezTo>
                    <a:pt x="264128" y="285179"/>
                    <a:pt x="219361" y="237077"/>
                    <a:pt x="173831" y="189643"/>
                  </a:cubicBezTo>
                  <a:cubicBezTo>
                    <a:pt x="109347" y="122111"/>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70" name="Freeform: Shape 69">
              <a:extLst>
                <a:ext uri="{FF2B5EF4-FFF2-40B4-BE49-F238E27FC236}">
                  <a16:creationId xmlns:a16="http://schemas.microsoft.com/office/drawing/2014/main" id="{F0B5029E-655F-4CB5-BCA2-B62400CE7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951196"/>
              <a:ext cx="421548" cy="1865756"/>
            </a:xfrm>
            <a:custGeom>
              <a:avLst/>
              <a:gdLst>
                <a:gd name="connsiteX0" fmla="*/ 0 w 421548"/>
                <a:gd name="connsiteY0" fmla="*/ 0 h 1865756"/>
                <a:gd name="connsiteX1" fmla="*/ 258699 w 421548"/>
                <a:gd name="connsiteY1" fmla="*/ 330803 h 1865756"/>
                <a:gd name="connsiteX2" fmla="*/ 408051 w 421548"/>
                <a:gd name="connsiteY2" fmla="*/ 617887 h 1865756"/>
                <a:gd name="connsiteX3" fmla="*/ 408051 w 421548"/>
                <a:gd name="connsiteY3" fmla="*/ 910781 h 1865756"/>
                <a:gd name="connsiteX4" fmla="*/ 336233 w 421548"/>
                <a:gd name="connsiteY4" fmla="*/ 1269683 h 1865756"/>
                <a:gd name="connsiteX5" fmla="*/ 186881 w 421548"/>
                <a:gd name="connsiteY5" fmla="*/ 1582674 h 1865756"/>
                <a:gd name="connsiteX6" fmla="*/ 0 w 421548"/>
                <a:gd name="connsiteY6" fmla="*/ 1865757 h 18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48" h="1865756">
                  <a:moveTo>
                    <a:pt x="0" y="0"/>
                  </a:moveTo>
                  <a:cubicBezTo>
                    <a:pt x="0" y="0"/>
                    <a:pt x="155734" y="188309"/>
                    <a:pt x="258699" y="330803"/>
                  </a:cubicBezTo>
                  <a:cubicBezTo>
                    <a:pt x="322517" y="419100"/>
                    <a:pt x="383096" y="512255"/>
                    <a:pt x="408051" y="617887"/>
                  </a:cubicBezTo>
                  <a:cubicBezTo>
                    <a:pt x="430625" y="713613"/>
                    <a:pt x="420815" y="812768"/>
                    <a:pt x="408051" y="910781"/>
                  </a:cubicBezTo>
                  <a:cubicBezTo>
                    <a:pt x="392240" y="1032129"/>
                    <a:pt x="376142" y="1154049"/>
                    <a:pt x="336233" y="1269683"/>
                  </a:cubicBezTo>
                  <a:cubicBezTo>
                    <a:pt x="298418" y="1379125"/>
                    <a:pt x="246412" y="1483138"/>
                    <a:pt x="186881" y="1582674"/>
                  </a:cubicBezTo>
                  <a:cubicBezTo>
                    <a:pt x="122777" y="1689640"/>
                    <a:pt x="0" y="1865757"/>
                    <a:pt x="0" y="1865757"/>
                  </a:cubicBezTo>
                </a:path>
              </a:pathLst>
            </a:custGeom>
            <a:noFill/>
            <a:ln w="9525" cap="rnd">
              <a:solidFill>
                <a:schemeClr val="bg2">
                  <a:alpha val="25000"/>
                </a:schemeClr>
              </a:solidFill>
              <a:prstDash val="lgDash"/>
              <a:round/>
            </a:ln>
          </p:spPr>
          <p:txBody>
            <a:bodyPr rtlCol="0" anchor="ctr"/>
            <a:lstStyle/>
            <a:p>
              <a:endParaRPr lang="en-US"/>
            </a:p>
          </p:txBody>
        </p:sp>
        <p:sp>
          <p:nvSpPr>
            <p:cNvPr id="71" name="Freeform: Shape 70">
              <a:extLst>
                <a:ext uri="{FF2B5EF4-FFF2-40B4-BE49-F238E27FC236}">
                  <a16:creationId xmlns:a16="http://schemas.microsoft.com/office/drawing/2014/main" id="{966F436B-D502-4927-A05D-0691A99F6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201418"/>
              <a:ext cx="286935" cy="1358264"/>
            </a:xfrm>
            <a:custGeom>
              <a:avLst/>
              <a:gdLst>
                <a:gd name="connsiteX0" fmla="*/ 11621 w 286935"/>
                <a:gd name="connsiteY0" fmla="*/ 1358265 h 1358264"/>
                <a:gd name="connsiteX1" fmla="*/ 163830 w 286935"/>
                <a:gd name="connsiteY1" fmla="*/ 1157287 h 1358264"/>
                <a:gd name="connsiteX2" fmla="*/ 258604 w 286935"/>
                <a:gd name="connsiteY2" fmla="*/ 858679 h 1358264"/>
                <a:gd name="connsiteX3" fmla="*/ 284417 w 286935"/>
                <a:gd name="connsiteY3" fmla="*/ 577310 h 1358264"/>
                <a:gd name="connsiteX4" fmla="*/ 215456 w 286935"/>
                <a:gd name="connsiteY4" fmla="*/ 330422 h 1358264"/>
                <a:gd name="connsiteX5" fmla="*/ 0 w 286935"/>
                <a:gd name="connsiteY5" fmla="*/ 0 h 13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35" h="1358264">
                  <a:moveTo>
                    <a:pt x="11621" y="1358265"/>
                  </a:moveTo>
                  <a:cubicBezTo>
                    <a:pt x="11621" y="1358265"/>
                    <a:pt x="104299" y="1269016"/>
                    <a:pt x="163830" y="1157287"/>
                  </a:cubicBezTo>
                  <a:cubicBezTo>
                    <a:pt x="213074" y="1064800"/>
                    <a:pt x="237458" y="961453"/>
                    <a:pt x="258604" y="858679"/>
                  </a:cubicBezTo>
                  <a:cubicBezTo>
                    <a:pt x="277749" y="765905"/>
                    <a:pt x="293180" y="671512"/>
                    <a:pt x="284417" y="577310"/>
                  </a:cubicBezTo>
                  <a:cubicBezTo>
                    <a:pt x="276511" y="491680"/>
                    <a:pt x="250412" y="409099"/>
                    <a:pt x="215456" y="330422"/>
                  </a:cubicBezTo>
                  <a:cubicBezTo>
                    <a:pt x="153353" y="190405"/>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72" name="Freeform: Shape 71">
              <a:extLst>
                <a:ext uri="{FF2B5EF4-FFF2-40B4-BE49-F238E27FC236}">
                  <a16:creationId xmlns:a16="http://schemas.microsoft.com/office/drawing/2014/main" id="{63D19BC0-342A-4662-8B01-078F5BC25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482500"/>
              <a:ext cx="167300" cy="890873"/>
            </a:xfrm>
            <a:custGeom>
              <a:avLst/>
              <a:gdLst>
                <a:gd name="connsiteX0" fmla="*/ 0 w 167300"/>
                <a:gd name="connsiteY0" fmla="*/ 0 h 890873"/>
                <a:gd name="connsiteX1" fmla="*/ 143732 w 167300"/>
                <a:gd name="connsiteY1" fmla="*/ 233077 h 890873"/>
                <a:gd name="connsiteX2" fmla="*/ 160973 w 167300"/>
                <a:gd name="connsiteY2" fmla="*/ 482822 h 890873"/>
                <a:gd name="connsiteX3" fmla="*/ 0 w 167300"/>
                <a:gd name="connsiteY3" fmla="*/ 890873 h 890873"/>
              </a:gdLst>
              <a:ahLst/>
              <a:cxnLst>
                <a:cxn ang="0">
                  <a:pos x="connsiteX0" y="connsiteY0"/>
                </a:cxn>
                <a:cxn ang="0">
                  <a:pos x="connsiteX1" y="connsiteY1"/>
                </a:cxn>
                <a:cxn ang="0">
                  <a:pos x="connsiteX2" y="connsiteY2"/>
                </a:cxn>
                <a:cxn ang="0">
                  <a:pos x="connsiteX3" y="connsiteY3"/>
                </a:cxn>
              </a:cxnLst>
              <a:rect l="l" t="t" r="r" b="b"/>
              <a:pathLst>
                <a:path w="167300" h="890873">
                  <a:moveTo>
                    <a:pt x="0" y="0"/>
                  </a:moveTo>
                  <a:cubicBezTo>
                    <a:pt x="0" y="0"/>
                    <a:pt x="110585" y="127254"/>
                    <a:pt x="143732" y="233077"/>
                  </a:cubicBezTo>
                  <a:cubicBezTo>
                    <a:pt x="168974" y="313563"/>
                    <a:pt x="172593" y="399098"/>
                    <a:pt x="160973" y="482822"/>
                  </a:cubicBezTo>
                  <a:cubicBezTo>
                    <a:pt x="136970" y="655892"/>
                    <a:pt x="0" y="890873"/>
                    <a:pt x="0" y="890873"/>
                  </a:cubicBezTo>
                </a:path>
              </a:pathLst>
            </a:custGeom>
            <a:noFill/>
            <a:ln w="9525" cap="rnd">
              <a:solidFill>
                <a:schemeClr val="bg2">
                  <a:alpha val="25000"/>
                </a:schemeClr>
              </a:solidFill>
              <a:prstDash val="lgDash"/>
              <a:round/>
            </a:ln>
          </p:spPr>
          <p:txBody>
            <a:bodyPr rtlCol="0" anchor="ctr"/>
            <a:lstStyle/>
            <a:p>
              <a:endParaRPr lang="en-US"/>
            </a:p>
          </p:txBody>
        </p:sp>
        <p:sp>
          <p:nvSpPr>
            <p:cNvPr id="73" name="Freeform: Shape 72">
              <a:extLst>
                <a:ext uri="{FF2B5EF4-FFF2-40B4-BE49-F238E27FC236}">
                  <a16:creationId xmlns:a16="http://schemas.microsoft.com/office/drawing/2014/main" id="{DF32521F-B67B-4D14-BB6E-0DD27E1C7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49272" y="1514475"/>
              <a:ext cx="3076098" cy="1677721"/>
            </a:xfrm>
            <a:custGeom>
              <a:avLst/>
              <a:gdLst>
                <a:gd name="connsiteX0" fmla="*/ 3076099 w 3076098"/>
                <a:gd name="connsiteY0" fmla="*/ 12287 h 1677721"/>
                <a:gd name="connsiteX1" fmla="*/ 3054287 w 3076098"/>
                <a:gd name="connsiteY1" fmla="*/ 609029 h 1677721"/>
                <a:gd name="connsiteX2" fmla="*/ 3054287 w 3076098"/>
                <a:gd name="connsiteY2" fmla="*/ 824770 h 1677721"/>
                <a:gd name="connsiteX3" fmla="*/ 3002375 w 3076098"/>
                <a:gd name="connsiteY3" fmla="*/ 1158240 h 1677721"/>
                <a:gd name="connsiteX4" fmla="*/ 2945797 w 3076098"/>
                <a:gd name="connsiteY4" fmla="*/ 1277112 h 1677721"/>
                <a:gd name="connsiteX5" fmla="*/ 2706815 w 3076098"/>
                <a:gd name="connsiteY5" fmla="*/ 1492853 h 1677721"/>
                <a:gd name="connsiteX6" fmla="*/ 2451735 w 3076098"/>
                <a:gd name="connsiteY6" fmla="*/ 1618583 h 1677721"/>
                <a:gd name="connsiteX7" fmla="*/ 2128457 w 3076098"/>
                <a:gd name="connsiteY7" fmla="*/ 1677448 h 1677721"/>
                <a:gd name="connsiteX8" fmla="*/ 1672495 w 3076098"/>
                <a:gd name="connsiteY8" fmla="*/ 1505522 h 1677721"/>
                <a:gd name="connsiteX9" fmla="*/ 1445038 w 3076098"/>
                <a:gd name="connsiteY9" fmla="*/ 1230916 h 1677721"/>
                <a:gd name="connsiteX10" fmla="*/ 1381506 w 3076098"/>
                <a:gd name="connsiteY10" fmla="*/ 1044035 h 1677721"/>
                <a:gd name="connsiteX11" fmla="*/ 1260253 w 3076098"/>
                <a:gd name="connsiteY11" fmla="*/ 837533 h 1677721"/>
                <a:gd name="connsiteX12" fmla="*/ 1108520 w 3076098"/>
                <a:gd name="connsiteY12" fmla="*/ 772954 h 1677721"/>
                <a:gd name="connsiteX13" fmla="*/ 955358 w 3076098"/>
                <a:gd name="connsiteY13" fmla="*/ 751427 h 1677721"/>
                <a:gd name="connsiteX14" fmla="*/ 763810 w 3076098"/>
                <a:gd name="connsiteY14" fmla="*/ 764762 h 1677721"/>
                <a:gd name="connsiteX15" fmla="*/ 651224 w 3076098"/>
                <a:gd name="connsiteY15" fmla="*/ 728186 h 1677721"/>
                <a:gd name="connsiteX16" fmla="*/ 510730 w 3076098"/>
                <a:gd name="connsiteY16" fmla="*/ 587788 h 1677721"/>
                <a:gd name="connsiteX17" fmla="*/ 323183 w 3076098"/>
                <a:gd name="connsiteY17" fmla="*/ 353187 h 1677721"/>
                <a:gd name="connsiteX18" fmla="*/ 0 w 3076098"/>
                <a:gd name="connsiteY18" fmla="*/ 0 h 16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098" h="1677721">
                  <a:moveTo>
                    <a:pt x="3076099" y="12287"/>
                  </a:moveTo>
                  <a:cubicBezTo>
                    <a:pt x="3069336" y="183071"/>
                    <a:pt x="3053525" y="438150"/>
                    <a:pt x="3054287" y="609029"/>
                  </a:cubicBezTo>
                  <a:cubicBezTo>
                    <a:pt x="3054572" y="680942"/>
                    <a:pt x="3056477" y="752856"/>
                    <a:pt x="3054287" y="824770"/>
                  </a:cubicBezTo>
                  <a:cubicBezTo>
                    <a:pt x="3050858" y="937832"/>
                    <a:pt x="3038285" y="1051084"/>
                    <a:pt x="3002375" y="1158240"/>
                  </a:cubicBezTo>
                  <a:cubicBezTo>
                    <a:pt x="2988374" y="1200055"/>
                    <a:pt x="2969895" y="1240155"/>
                    <a:pt x="2945797" y="1277112"/>
                  </a:cubicBezTo>
                  <a:cubicBezTo>
                    <a:pt x="2886742" y="1367885"/>
                    <a:pt x="2798636" y="1434846"/>
                    <a:pt x="2706815" y="1492853"/>
                  </a:cubicBezTo>
                  <a:cubicBezTo>
                    <a:pt x="2626424" y="1543717"/>
                    <a:pt x="2541080" y="1586103"/>
                    <a:pt x="2451735" y="1618583"/>
                  </a:cubicBezTo>
                  <a:cubicBezTo>
                    <a:pt x="2347817" y="1656398"/>
                    <a:pt x="2238851" y="1680591"/>
                    <a:pt x="2128457" y="1677448"/>
                  </a:cubicBezTo>
                  <a:cubicBezTo>
                    <a:pt x="1962436" y="1672781"/>
                    <a:pt x="1804702" y="1606677"/>
                    <a:pt x="1672495" y="1505522"/>
                  </a:cubicBezTo>
                  <a:cubicBezTo>
                    <a:pt x="1576483" y="1432084"/>
                    <a:pt x="1493520" y="1341501"/>
                    <a:pt x="1445038" y="1230916"/>
                  </a:cubicBezTo>
                  <a:cubicBezTo>
                    <a:pt x="1418653" y="1170623"/>
                    <a:pt x="1401794" y="1106710"/>
                    <a:pt x="1381506" y="1044035"/>
                  </a:cubicBezTo>
                  <a:cubicBezTo>
                    <a:pt x="1356360" y="966026"/>
                    <a:pt x="1324261" y="887730"/>
                    <a:pt x="1260253" y="837533"/>
                  </a:cubicBezTo>
                  <a:cubicBezTo>
                    <a:pt x="1216628" y="803243"/>
                    <a:pt x="1162717" y="786194"/>
                    <a:pt x="1108520" y="772954"/>
                  </a:cubicBezTo>
                  <a:cubicBezTo>
                    <a:pt x="1058228" y="760667"/>
                    <a:pt x="1007078" y="750570"/>
                    <a:pt x="955358" y="751427"/>
                  </a:cubicBezTo>
                  <a:cubicBezTo>
                    <a:pt x="891064" y="752475"/>
                    <a:pt x="827818" y="770001"/>
                    <a:pt x="763810" y="764762"/>
                  </a:cubicBezTo>
                  <a:cubicBezTo>
                    <a:pt x="723995" y="761524"/>
                    <a:pt x="685514" y="748760"/>
                    <a:pt x="651224" y="728186"/>
                  </a:cubicBezTo>
                  <a:cubicBezTo>
                    <a:pt x="594074" y="693896"/>
                    <a:pt x="552545" y="639985"/>
                    <a:pt x="510730" y="587788"/>
                  </a:cubicBezTo>
                  <a:cubicBezTo>
                    <a:pt x="448151" y="509683"/>
                    <a:pt x="384524" y="432245"/>
                    <a:pt x="323183" y="353187"/>
                  </a:cubicBezTo>
                  <a:cubicBezTo>
                    <a:pt x="246221" y="253937"/>
                    <a:pt x="94202" y="82868"/>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74" name="Freeform: Shape 73">
              <a:extLst>
                <a:ext uri="{FF2B5EF4-FFF2-40B4-BE49-F238E27FC236}">
                  <a16:creationId xmlns:a16="http://schemas.microsoft.com/office/drawing/2014/main" id="{56F73602-5ACB-4102-894B-D140E71E6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9025" y="1548764"/>
              <a:ext cx="2607257" cy="1468691"/>
            </a:xfrm>
            <a:custGeom>
              <a:avLst/>
              <a:gdLst>
                <a:gd name="connsiteX0" fmla="*/ 2568321 w 2607257"/>
                <a:gd name="connsiteY0" fmla="*/ 18002 h 1468691"/>
                <a:gd name="connsiteX1" fmla="*/ 2590609 w 2607257"/>
                <a:gd name="connsiteY1" fmla="*/ 258509 h 1468691"/>
                <a:gd name="connsiteX2" fmla="*/ 2606802 w 2607257"/>
                <a:gd name="connsiteY2" fmla="*/ 563118 h 1468691"/>
                <a:gd name="connsiteX3" fmla="*/ 2587181 w 2607257"/>
                <a:gd name="connsiteY3" fmla="*/ 910400 h 1468691"/>
                <a:gd name="connsiteX4" fmla="*/ 2568702 w 2607257"/>
                <a:gd name="connsiteY4" fmla="*/ 1001554 h 1468691"/>
                <a:gd name="connsiteX5" fmla="*/ 2407063 w 2607257"/>
                <a:gd name="connsiteY5" fmla="*/ 1262348 h 1468691"/>
                <a:gd name="connsiteX6" fmla="*/ 2211896 w 2607257"/>
                <a:gd name="connsiteY6" fmla="*/ 1390078 h 1468691"/>
                <a:gd name="connsiteX7" fmla="*/ 1936623 w 2607257"/>
                <a:gd name="connsiteY7" fmla="*/ 1466660 h 1468691"/>
                <a:gd name="connsiteX8" fmla="*/ 1749933 w 2607257"/>
                <a:gd name="connsiteY8" fmla="*/ 1447514 h 1468691"/>
                <a:gd name="connsiteX9" fmla="*/ 1594295 w 2607257"/>
                <a:gd name="connsiteY9" fmla="*/ 1351788 h 1468691"/>
                <a:gd name="connsiteX10" fmla="*/ 1512951 w 2607257"/>
                <a:gd name="connsiteY10" fmla="*/ 1227392 h 1468691"/>
                <a:gd name="connsiteX11" fmla="*/ 1500949 w 2607257"/>
                <a:gd name="connsiteY11" fmla="*/ 992886 h 1468691"/>
                <a:gd name="connsiteX12" fmla="*/ 1541621 w 2607257"/>
                <a:gd name="connsiteY12" fmla="*/ 803910 h 1468691"/>
                <a:gd name="connsiteX13" fmla="*/ 1541621 w 2607257"/>
                <a:gd name="connsiteY13" fmla="*/ 665131 h 1468691"/>
                <a:gd name="connsiteX14" fmla="*/ 1429131 w 2607257"/>
                <a:gd name="connsiteY14" fmla="*/ 526352 h 1468691"/>
                <a:gd name="connsiteX15" fmla="*/ 1163383 w 2607257"/>
                <a:gd name="connsiteY15" fmla="*/ 449771 h 1468691"/>
                <a:gd name="connsiteX16" fmla="*/ 811530 w 2607257"/>
                <a:gd name="connsiteY16" fmla="*/ 406718 h 1468691"/>
                <a:gd name="connsiteX17" fmla="*/ 574548 w 2607257"/>
                <a:gd name="connsiteY17" fmla="*/ 354044 h 1468691"/>
                <a:gd name="connsiteX18" fmla="*/ 284893 w 2607257"/>
                <a:gd name="connsiteY18" fmla="*/ 224885 h 1468691"/>
                <a:gd name="connsiteX19" fmla="*/ 0 w 2607257"/>
                <a:gd name="connsiteY19" fmla="*/ 0 h 1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7257" h="1468691">
                  <a:moveTo>
                    <a:pt x="2568321" y="18002"/>
                  </a:moveTo>
                  <a:cubicBezTo>
                    <a:pt x="2574989" y="70009"/>
                    <a:pt x="2587752" y="206121"/>
                    <a:pt x="2590609" y="258509"/>
                  </a:cubicBezTo>
                  <a:cubicBezTo>
                    <a:pt x="2596134" y="360045"/>
                    <a:pt x="2604707" y="461486"/>
                    <a:pt x="2606802" y="563118"/>
                  </a:cubicBezTo>
                  <a:cubicBezTo>
                    <a:pt x="2609088" y="679228"/>
                    <a:pt x="2602802" y="795338"/>
                    <a:pt x="2587181" y="910400"/>
                  </a:cubicBezTo>
                  <a:cubicBezTo>
                    <a:pt x="2582990" y="941165"/>
                    <a:pt x="2577274" y="971645"/>
                    <a:pt x="2568702" y="1001554"/>
                  </a:cubicBezTo>
                  <a:cubicBezTo>
                    <a:pt x="2540222" y="1101471"/>
                    <a:pt x="2482501" y="1190816"/>
                    <a:pt x="2407063" y="1262348"/>
                  </a:cubicBezTo>
                  <a:cubicBezTo>
                    <a:pt x="2350294" y="1316165"/>
                    <a:pt x="2283047" y="1357313"/>
                    <a:pt x="2211896" y="1390078"/>
                  </a:cubicBezTo>
                  <a:cubicBezTo>
                    <a:pt x="2124742" y="1430179"/>
                    <a:pt x="2032159" y="1458754"/>
                    <a:pt x="1936623" y="1466660"/>
                  </a:cubicBezTo>
                  <a:cubicBezTo>
                    <a:pt x="1873567" y="1471898"/>
                    <a:pt x="1809845" y="1467517"/>
                    <a:pt x="1749933" y="1447514"/>
                  </a:cubicBezTo>
                  <a:cubicBezTo>
                    <a:pt x="1691449" y="1428083"/>
                    <a:pt x="1638109" y="1395222"/>
                    <a:pt x="1594295" y="1351788"/>
                  </a:cubicBezTo>
                  <a:cubicBezTo>
                    <a:pt x="1558576" y="1316450"/>
                    <a:pt x="1530001" y="1274540"/>
                    <a:pt x="1512951" y="1227392"/>
                  </a:cubicBezTo>
                  <a:cubicBezTo>
                    <a:pt x="1485900" y="1152811"/>
                    <a:pt x="1487519" y="1071467"/>
                    <a:pt x="1500949" y="992886"/>
                  </a:cubicBezTo>
                  <a:cubicBezTo>
                    <a:pt x="1511808" y="929354"/>
                    <a:pt x="1529810" y="867251"/>
                    <a:pt x="1541621" y="803910"/>
                  </a:cubicBezTo>
                  <a:cubicBezTo>
                    <a:pt x="1550194" y="757714"/>
                    <a:pt x="1554194" y="710279"/>
                    <a:pt x="1541621" y="665131"/>
                  </a:cubicBezTo>
                  <a:cubicBezTo>
                    <a:pt x="1525143" y="605981"/>
                    <a:pt x="1481233" y="559403"/>
                    <a:pt x="1429131" y="526352"/>
                  </a:cubicBezTo>
                  <a:cubicBezTo>
                    <a:pt x="1350455" y="476536"/>
                    <a:pt x="1256157" y="461772"/>
                    <a:pt x="1163383" y="449771"/>
                  </a:cubicBezTo>
                  <a:cubicBezTo>
                    <a:pt x="1046131" y="434626"/>
                    <a:pt x="928306" y="424720"/>
                    <a:pt x="811530" y="406718"/>
                  </a:cubicBezTo>
                  <a:cubicBezTo>
                    <a:pt x="731425" y="394335"/>
                    <a:pt x="652081" y="377571"/>
                    <a:pt x="574548" y="354044"/>
                  </a:cubicBezTo>
                  <a:cubicBezTo>
                    <a:pt x="472916" y="323279"/>
                    <a:pt x="375094" y="280702"/>
                    <a:pt x="284893" y="224885"/>
                  </a:cubicBezTo>
                  <a:cubicBezTo>
                    <a:pt x="181832" y="161068"/>
                    <a:pt x="90868" y="80296"/>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75" name="Freeform: Shape 74">
              <a:extLst>
                <a:ext uri="{FF2B5EF4-FFF2-40B4-BE49-F238E27FC236}">
                  <a16:creationId xmlns:a16="http://schemas.microsoft.com/office/drawing/2014/main" id="{E87FA368-45DC-4276-A257-F67A12B2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50204" y="1524380"/>
              <a:ext cx="2095685" cy="1175182"/>
            </a:xfrm>
            <a:custGeom>
              <a:avLst/>
              <a:gdLst>
                <a:gd name="connsiteX0" fmla="*/ 1950434 w 2095685"/>
                <a:gd name="connsiteY0" fmla="*/ 0 h 1175182"/>
                <a:gd name="connsiteX1" fmla="*/ 2077307 w 2095685"/>
                <a:gd name="connsiteY1" fmla="*/ 479108 h 1175182"/>
                <a:gd name="connsiteX2" fmla="*/ 2089309 w 2095685"/>
                <a:gd name="connsiteY2" fmla="*/ 826008 h 1175182"/>
                <a:gd name="connsiteX3" fmla="*/ 1987582 w 2095685"/>
                <a:gd name="connsiteY3" fmla="*/ 1101185 h 1175182"/>
                <a:gd name="connsiteX4" fmla="*/ 1818037 w 2095685"/>
                <a:gd name="connsiteY4" fmla="*/ 1173004 h 1175182"/>
                <a:gd name="connsiteX5" fmla="*/ 1694402 w 2095685"/>
                <a:gd name="connsiteY5" fmla="*/ 1157097 h 1175182"/>
                <a:gd name="connsiteX6" fmla="*/ 1594676 w 2095685"/>
                <a:gd name="connsiteY6" fmla="*/ 1013555 h 1175182"/>
                <a:gd name="connsiteX7" fmla="*/ 1664494 w 2095685"/>
                <a:gd name="connsiteY7" fmla="*/ 790289 h 1175182"/>
                <a:gd name="connsiteX8" fmla="*/ 1684401 w 2095685"/>
                <a:gd name="connsiteY8" fmla="*/ 527114 h 1175182"/>
                <a:gd name="connsiteX9" fmla="*/ 1550765 w 2095685"/>
                <a:gd name="connsiteY9" fmla="*/ 343662 h 1175182"/>
                <a:gd name="connsiteX10" fmla="*/ 1315402 w 2095685"/>
                <a:gd name="connsiteY10" fmla="*/ 265938 h 1175182"/>
                <a:gd name="connsiteX11" fmla="*/ 876586 w 2095685"/>
                <a:gd name="connsiteY11" fmla="*/ 200120 h 1175182"/>
                <a:gd name="connsiteX12" fmla="*/ 591312 w 2095685"/>
                <a:gd name="connsiteY12" fmla="*/ 186119 h 1175182"/>
                <a:gd name="connsiteX13" fmla="*/ 0 w 2095685"/>
                <a:gd name="connsiteY13" fmla="*/ 16669 h 11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685" h="1175182">
                  <a:moveTo>
                    <a:pt x="1950434" y="0"/>
                  </a:moveTo>
                  <a:cubicBezTo>
                    <a:pt x="1973485" y="77629"/>
                    <a:pt x="2063115" y="399383"/>
                    <a:pt x="2077307" y="479108"/>
                  </a:cubicBezTo>
                  <a:cubicBezTo>
                    <a:pt x="2097786" y="593693"/>
                    <a:pt x="2100167" y="710089"/>
                    <a:pt x="2089309" y="826008"/>
                  </a:cubicBezTo>
                  <a:cubicBezTo>
                    <a:pt x="2079784" y="927545"/>
                    <a:pt x="2061401" y="1032891"/>
                    <a:pt x="1987582" y="1101185"/>
                  </a:cubicBezTo>
                  <a:cubicBezTo>
                    <a:pt x="1941481" y="1143762"/>
                    <a:pt x="1880616" y="1165670"/>
                    <a:pt x="1818037" y="1173004"/>
                  </a:cubicBezTo>
                  <a:cubicBezTo>
                    <a:pt x="1775746" y="1177957"/>
                    <a:pt x="1732693" y="1175195"/>
                    <a:pt x="1694402" y="1157097"/>
                  </a:cubicBezTo>
                  <a:cubicBezTo>
                    <a:pt x="1638110" y="1130427"/>
                    <a:pt x="1600295" y="1075373"/>
                    <a:pt x="1594676" y="1013555"/>
                  </a:cubicBezTo>
                  <a:cubicBezTo>
                    <a:pt x="1587532" y="934879"/>
                    <a:pt x="1635633" y="864870"/>
                    <a:pt x="1664494" y="790289"/>
                  </a:cubicBezTo>
                  <a:cubicBezTo>
                    <a:pt x="1696974" y="706279"/>
                    <a:pt x="1708594" y="613791"/>
                    <a:pt x="1684401" y="527114"/>
                  </a:cubicBezTo>
                  <a:cubicBezTo>
                    <a:pt x="1663351" y="451580"/>
                    <a:pt x="1616488" y="386620"/>
                    <a:pt x="1550765" y="343662"/>
                  </a:cubicBezTo>
                  <a:cubicBezTo>
                    <a:pt x="1480947" y="298133"/>
                    <a:pt x="1397508" y="282131"/>
                    <a:pt x="1315402" y="265938"/>
                  </a:cubicBezTo>
                  <a:cubicBezTo>
                    <a:pt x="1170051" y="237173"/>
                    <a:pt x="1024128" y="212027"/>
                    <a:pt x="876586" y="200120"/>
                  </a:cubicBezTo>
                  <a:cubicBezTo>
                    <a:pt x="781717" y="192500"/>
                    <a:pt x="686276" y="193643"/>
                    <a:pt x="591312" y="186119"/>
                  </a:cubicBezTo>
                  <a:cubicBezTo>
                    <a:pt x="465296" y="176213"/>
                    <a:pt x="160211" y="193453"/>
                    <a:pt x="0" y="16669"/>
                  </a:cubicBezTo>
                </a:path>
              </a:pathLst>
            </a:custGeom>
            <a:noFill/>
            <a:ln w="9525" cap="rnd">
              <a:solidFill>
                <a:schemeClr val="bg2">
                  <a:alpha val="25000"/>
                </a:schemeClr>
              </a:solidFill>
              <a:prstDash val="lgDash"/>
              <a:round/>
            </a:ln>
          </p:spPr>
          <p:txBody>
            <a:bodyPr rtlCol="0" anchor="ctr"/>
            <a:lstStyle/>
            <a:p>
              <a:endParaRPr lang="en-US"/>
            </a:p>
          </p:txBody>
        </p:sp>
      </p:grpSp>
      <p:sp>
        <p:nvSpPr>
          <p:cNvPr id="2" name="Titel 1">
            <a:extLst>
              <a:ext uri="{FF2B5EF4-FFF2-40B4-BE49-F238E27FC236}">
                <a16:creationId xmlns:a16="http://schemas.microsoft.com/office/drawing/2014/main" id="{81E60B88-8869-4073-A8E3-B0D0715BE8F3}"/>
              </a:ext>
            </a:extLst>
          </p:cNvPr>
          <p:cNvSpPr>
            <a:spLocks noGrp="1"/>
          </p:cNvSpPr>
          <p:nvPr>
            <p:ph type="ctrTitle"/>
          </p:nvPr>
        </p:nvSpPr>
        <p:spPr>
          <a:xfrm>
            <a:off x="994404" y="731041"/>
            <a:ext cx="10191942" cy="3173034"/>
          </a:xfrm>
        </p:spPr>
        <p:txBody>
          <a:bodyPr>
            <a:normAutofit/>
          </a:bodyPr>
          <a:lstStyle/>
          <a:p>
            <a:r>
              <a:rPr lang="nl-NL" sz="6600">
                <a:solidFill>
                  <a:srgbClr val="FFFFFF"/>
                </a:solidFill>
              </a:rPr>
              <a:t>Les 2 MK1</a:t>
            </a:r>
          </a:p>
        </p:txBody>
      </p:sp>
      <p:sp>
        <p:nvSpPr>
          <p:cNvPr id="3" name="Ondertitel 2">
            <a:extLst>
              <a:ext uri="{FF2B5EF4-FFF2-40B4-BE49-F238E27FC236}">
                <a16:creationId xmlns:a16="http://schemas.microsoft.com/office/drawing/2014/main" id="{6197C227-A20A-4F70-A3BE-4F1CE1641C2D}"/>
              </a:ext>
            </a:extLst>
          </p:cNvPr>
          <p:cNvSpPr>
            <a:spLocks noGrp="1"/>
          </p:cNvSpPr>
          <p:nvPr>
            <p:ph type="subTitle" idx="1"/>
          </p:nvPr>
        </p:nvSpPr>
        <p:spPr>
          <a:xfrm>
            <a:off x="1524000" y="4069354"/>
            <a:ext cx="9144000" cy="1265285"/>
          </a:xfrm>
        </p:spPr>
        <p:txBody>
          <a:bodyPr>
            <a:normAutofit lnSpcReduction="10000"/>
          </a:bodyPr>
          <a:lstStyle/>
          <a:p>
            <a:r>
              <a:rPr lang="nl-NL" sz="2200">
                <a:solidFill>
                  <a:srgbClr val="FFFFFF"/>
                </a:solidFill>
              </a:rPr>
              <a:t>Ademhaling + ziektebeelden (pathologie van de bovenste luchtwegen)</a:t>
            </a:r>
          </a:p>
          <a:p>
            <a:r>
              <a:rPr lang="nl-NL" sz="2200">
                <a:solidFill>
                  <a:srgbClr val="FFFFFF"/>
                </a:solidFill>
              </a:rPr>
              <a:t>D20jk, november 2020</a:t>
            </a:r>
          </a:p>
        </p:txBody>
      </p:sp>
      <p:grpSp>
        <p:nvGrpSpPr>
          <p:cNvPr id="82" name="Cross">
            <a:extLst>
              <a:ext uri="{FF2B5EF4-FFF2-40B4-BE49-F238E27FC236}">
                <a16:creationId xmlns:a16="http://schemas.microsoft.com/office/drawing/2014/main" id="{DDB99EF5-8801-40E2-83D3-196FADCBBA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30939" y="3874229"/>
            <a:ext cx="118872" cy="118872"/>
            <a:chOff x="1175347" y="3733800"/>
            <a:chExt cx="118872" cy="118872"/>
          </a:xfrm>
        </p:grpSpPr>
        <p:cxnSp>
          <p:nvCxnSpPr>
            <p:cNvPr id="83" name="Straight Connector 82">
              <a:extLst>
                <a:ext uri="{FF2B5EF4-FFF2-40B4-BE49-F238E27FC236}">
                  <a16:creationId xmlns:a16="http://schemas.microsoft.com/office/drawing/2014/main" id="{50FE3A76-C0EC-41F2-92AD-1A75BA3771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84" name="Straight Connector 83">
              <a:extLst>
                <a:ext uri="{FF2B5EF4-FFF2-40B4-BE49-F238E27FC236}">
                  <a16:creationId xmlns:a16="http://schemas.microsoft.com/office/drawing/2014/main" id="{C22AF00A-AACB-4D06-A706-4231FD4EC6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662108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294E7E-62D8-48F8-A01E-1A457B5CA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FBCADCC9-9C0D-4CE3-8966-44472EFCF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05FD221C-EDD3-49D9-90A7-260CECEE1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fbeeldingsresultaat voor Ziekte van Pfeiffer&quot;">
            <a:extLst>
              <a:ext uri="{FF2B5EF4-FFF2-40B4-BE49-F238E27FC236}">
                <a16:creationId xmlns:a16="http://schemas.microsoft.com/office/drawing/2014/main" id="{ABA72B9A-DB71-4415-A18D-D2CD3C02B238}"/>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t="3736" r="-1" b="11989"/>
          <a:stretch/>
        </p:blipFill>
        <p:spPr bwMode="auto">
          <a:xfrm>
            <a:off x="20" y="10"/>
            <a:ext cx="12188932" cy="685661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Top Left">
            <a:extLst>
              <a:ext uri="{FF2B5EF4-FFF2-40B4-BE49-F238E27FC236}">
                <a16:creationId xmlns:a16="http://schemas.microsoft.com/office/drawing/2014/main" id="{B858DA4F-B13B-4D82-A95F-CBF114BDDD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 y="1"/>
            <a:ext cx="6711876" cy="4495800"/>
            <a:chOff x="-16788" y="0"/>
            <a:chExt cx="9475836" cy="6347177"/>
          </a:xfrm>
        </p:grpSpPr>
        <p:sp>
          <p:nvSpPr>
            <p:cNvPr id="16" name="Freeform: Shape 15">
              <a:extLst>
                <a:ext uri="{FF2B5EF4-FFF2-40B4-BE49-F238E27FC236}">
                  <a16:creationId xmlns:a16="http://schemas.microsoft.com/office/drawing/2014/main" id="{CA4C0D61-C854-46C1-85D7-10CCCB952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22951"/>
              <a:ext cx="9345148" cy="6324226"/>
            </a:xfrm>
            <a:custGeom>
              <a:avLst/>
              <a:gdLst>
                <a:gd name="connsiteX0" fmla="*/ 0 w 7097124"/>
                <a:gd name="connsiteY0" fmla="*/ 3198971 h 4802900"/>
                <a:gd name="connsiteX1" fmla="*/ 219837 w 7097124"/>
                <a:gd name="connsiteY1" fmla="*/ 3452527 h 4802900"/>
                <a:gd name="connsiteX2" fmla="*/ 399288 w 7097124"/>
                <a:gd name="connsiteY2" fmla="*/ 3536347 h 4802900"/>
                <a:gd name="connsiteX3" fmla="*/ 744188 w 7097124"/>
                <a:gd name="connsiteY3" fmla="*/ 3536347 h 4802900"/>
                <a:gd name="connsiteX4" fmla="*/ 981456 w 7097124"/>
                <a:gd name="connsiteY4" fmla="*/ 3536347 h 4802900"/>
                <a:gd name="connsiteX5" fmla="*/ 1116997 w 7097124"/>
                <a:gd name="connsiteY5" fmla="*/ 3620167 h 4802900"/>
                <a:gd name="connsiteX6" fmla="*/ 1236631 w 7097124"/>
                <a:gd name="connsiteY6" fmla="*/ 3765804 h 4802900"/>
                <a:gd name="connsiteX7" fmla="*/ 1378172 w 7097124"/>
                <a:gd name="connsiteY7" fmla="*/ 3987260 h 4802900"/>
                <a:gd name="connsiteX8" fmla="*/ 1545622 w 7097124"/>
                <a:gd name="connsiteY8" fmla="*/ 4340352 h 4802900"/>
                <a:gd name="connsiteX9" fmla="*/ 1697165 w 7097124"/>
                <a:gd name="connsiteY9" fmla="*/ 4615625 h 4802900"/>
                <a:gd name="connsiteX10" fmla="*/ 1800892 w 7097124"/>
                <a:gd name="connsiteY10" fmla="*/ 4719352 h 4802900"/>
                <a:gd name="connsiteX11" fmla="*/ 2205609 w 7097124"/>
                <a:gd name="connsiteY11" fmla="*/ 4765262 h 4802900"/>
                <a:gd name="connsiteX12" fmla="*/ 2658237 w 7097124"/>
                <a:gd name="connsiteY12" fmla="*/ 4721352 h 4802900"/>
                <a:gd name="connsiteX13" fmla="*/ 2825686 w 7097124"/>
                <a:gd name="connsiteY13" fmla="*/ 4701445 h 4802900"/>
                <a:gd name="connsiteX14" fmla="*/ 3124772 w 7097124"/>
                <a:gd name="connsiteY14" fmla="*/ 4759262 h 4802900"/>
                <a:gd name="connsiteX15" fmla="*/ 3435858 w 7097124"/>
                <a:gd name="connsiteY15" fmla="*/ 4801172 h 4802900"/>
                <a:gd name="connsiteX16" fmla="*/ 3718941 w 7097124"/>
                <a:gd name="connsiteY16" fmla="*/ 4775264 h 4802900"/>
                <a:gd name="connsiteX17" fmla="*/ 3992118 w 7097124"/>
                <a:gd name="connsiteY17" fmla="*/ 4619625 h 4802900"/>
                <a:gd name="connsiteX18" fmla="*/ 4219385 w 7097124"/>
                <a:gd name="connsiteY18" fmla="*/ 4408170 h 4802900"/>
                <a:gd name="connsiteX19" fmla="*/ 4564285 w 7097124"/>
                <a:gd name="connsiteY19" fmla="*/ 4031171 h 4802900"/>
                <a:gd name="connsiteX20" fmla="*/ 4871371 w 7097124"/>
                <a:gd name="connsiteY20" fmla="*/ 3694081 h 4802900"/>
                <a:gd name="connsiteX21" fmla="*/ 5292090 w 7097124"/>
                <a:gd name="connsiteY21" fmla="*/ 3241262 h 4802900"/>
                <a:gd name="connsiteX22" fmla="*/ 5551265 w 7097124"/>
                <a:gd name="connsiteY22" fmla="*/ 2874169 h 4802900"/>
                <a:gd name="connsiteX23" fmla="*/ 5788533 w 7097124"/>
                <a:gd name="connsiteY23" fmla="*/ 2409349 h 4802900"/>
                <a:gd name="connsiteX24" fmla="*/ 5959983 w 7097124"/>
                <a:gd name="connsiteY24" fmla="*/ 2106168 h 4802900"/>
                <a:gd name="connsiteX25" fmla="*/ 6209252 w 7097124"/>
                <a:gd name="connsiteY25" fmla="*/ 1872806 h 4802900"/>
                <a:gd name="connsiteX26" fmla="*/ 6510338 w 7097124"/>
                <a:gd name="connsiteY26" fmla="*/ 1613440 h 4802900"/>
                <a:gd name="connsiteX27" fmla="*/ 6779514 w 7097124"/>
                <a:gd name="connsiteY27" fmla="*/ 1344168 h 4802900"/>
                <a:gd name="connsiteX28" fmla="*/ 6994874 w 7097124"/>
                <a:gd name="connsiteY28" fmla="*/ 987076 h 4802900"/>
                <a:gd name="connsiteX29" fmla="*/ 7094601 w 7097124"/>
                <a:gd name="connsiteY29" fmla="*/ 685895 h 4802900"/>
                <a:gd name="connsiteX30" fmla="*/ 6947059 w 7097124"/>
                <a:gd name="connsiteY30" fmla="*/ 227076 h 4802900"/>
                <a:gd name="connsiteX31" fmla="*/ 6739128 w 7097124"/>
                <a:gd name="connsiteY31" fmla="*/ 0 h 480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97124" h="4802900">
                  <a:moveTo>
                    <a:pt x="0" y="3198971"/>
                  </a:moveTo>
                  <a:cubicBezTo>
                    <a:pt x="32385" y="3249454"/>
                    <a:pt x="174403" y="3413570"/>
                    <a:pt x="219837" y="3452527"/>
                  </a:cubicBezTo>
                  <a:cubicBezTo>
                    <a:pt x="270701" y="3496151"/>
                    <a:pt x="333756" y="3521869"/>
                    <a:pt x="399288" y="3536347"/>
                  </a:cubicBezTo>
                  <a:cubicBezTo>
                    <a:pt x="512254" y="3561207"/>
                    <a:pt x="629222" y="3550634"/>
                    <a:pt x="744188" y="3536347"/>
                  </a:cubicBezTo>
                  <a:cubicBezTo>
                    <a:pt x="823817" y="3526441"/>
                    <a:pt x="905066" y="3513201"/>
                    <a:pt x="981456" y="3536347"/>
                  </a:cubicBezTo>
                  <a:cubicBezTo>
                    <a:pt x="1032986" y="3551968"/>
                    <a:pt x="1077944" y="3582924"/>
                    <a:pt x="1116997" y="3620167"/>
                  </a:cubicBezTo>
                  <a:cubicBezTo>
                    <a:pt x="1162526" y="3663601"/>
                    <a:pt x="1200245" y="3714369"/>
                    <a:pt x="1236631" y="3765804"/>
                  </a:cubicBezTo>
                  <a:cubicBezTo>
                    <a:pt x="1287304" y="3837337"/>
                    <a:pt x="1336167" y="3910298"/>
                    <a:pt x="1378172" y="3987260"/>
                  </a:cubicBezTo>
                  <a:cubicBezTo>
                    <a:pt x="1440656" y="4101560"/>
                    <a:pt x="1491425" y="4221766"/>
                    <a:pt x="1545622" y="4340352"/>
                  </a:cubicBezTo>
                  <a:cubicBezTo>
                    <a:pt x="1589342" y="4435888"/>
                    <a:pt x="1636014" y="4530376"/>
                    <a:pt x="1697165" y="4615625"/>
                  </a:cubicBezTo>
                  <a:cubicBezTo>
                    <a:pt x="1726025" y="4655820"/>
                    <a:pt x="1759553" y="4692396"/>
                    <a:pt x="1800892" y="4719352"/>
                  </a:cubicBezTo>
                  <a:cubicBezTo>
                    <a:pt x="1917097" y="4795076"/>
                    <a:pt x="2065592" y="4776121"/>
                    <a:pt x="2205609" y="4765262"/>
                  </a:cubicBezTo>
                  <a:cubicBezTo>
                    <a:pt x="2356866" y="4753452"/>
                    <a:pt x="2508599" y="4746117"/>
                    <a:pt x="2658237" y="4721352"/>
                  </a:cubicBezTo>
                  <a:cubicBezTo>
                    <a:pt x="2713863" y="4712208"/>
                    <a:pt x="2769394" y="4701445"/>
                    <a:pt x="2825686" y="4701445"/>
                  </a:cubicBezTo>
                  <a:cubicBezTo>
                    <a:pt x="2927509" y="4701254"/>
                    <a:pt x="3025331" y="4736116"/>
                    <a:pt x="3124772" y="4759262"/>
                  </a:cubicBezTo>
                  <a:cubicBezTo>
                    <a:pt x="3226880" y="4782979"/>
                    <a:pt x="3331083" y="4796219"/>
                    <a:pt x="3435858" y="4801172"/>
                  </a:cubicBezTo>
                  <a:cubicBezTo>
                    <a:pt x="3531394" y="4805648"/>
                    <a:pt x="3627692" y="4802886"/>
                    <a:pt x="3718941" y="4775264"/>
                  </a:cubicBezTo>
                  <a:cubicBezTo>
                    <a:pt x="3820001" y="4744593"/>
                    <a:pt x="3909441" y="4685824"/>
                    <a:pt x="3992118" y="4619625"/>
                  </a:cubicBezTo>
                  <a:cubicBezTo>
                    <a:pt x="4072985" y="4554951"/>
                    <a:pt x="4147376" y="4482656"/>
                    <a:pt x="4219385" y="4408170"/>
                  </a:cubicBezTo>
                  <a:cubicBezTo>
                    <a:pt x="4337780" y="4285679"/>
                    <a:pt x="4450937" y="4158234"/>
                    <a:pt x="4564285" y="4031171"/>
                  </a:cubicBezTo>
                  <a:cubicBezTo>
                    <a:pt x="4665536" y="3917728"/>
                    <a:pt x="4767072" y="3804666"/>
                    <a:pt x="4871371" y="3694081"/>
                  </a:cubicBezTo>
                  <a:cubicBezTo>
                    <a:pt x="5012722" y="3544062"/>
                    <a:pt x="5160455" y="3399854"/>
                    <a:pt x="5292090" y="3241262"/>
                  </a:cubicBezTo>
                  <a:cubicBezTo>
                    <a:pt x="5387912" y="3125819"/>
                    <a:pt x="5474970" y="3003328"/>
                    <a:pt x="5551265" y="2874169"/>
                  </a:cubicBezTo>
                  <a:cubicBezTo>
                    <a:pt x="5639848" y="2724341"/>
                    <a:pt x="5714524" y="2566987"/>
                    <a:pt x="5788533" y="2409349"/>
                  </a:cubicBezTo>
                  <a:cubicBezTo>
                    <a:pt x="5838064" y="2303812"/>
                    <a:pt x="5887593" y="2197322"/>
                    <a:pt x="5959983" y="2106168"/>
                  </a:cubicBezTo>
                  <a:cubicBezTo>
                    <a:pt x="6030945" y="2016824"/>
                    <a:pt x="6121051" y="1945481"/>
                    <a:pt x="6209252" y="1872806"/>
                  </a:cubicBezTo>
                  <a:cubicBezTo>
                    <a:pt x="6311456" y="1788509"/>
                    <a:pt x="6410897" y="1701070"/>
                    <a:pt x="6510338" y="1613440"/>
                  </a:cubicBezTo>
                  <a:cubicBezTo>
                    <a:pt x="6605874" y="1529334"/>
                    <a:pt x="6700076" y="1443419"/>
                    <a:pt x="6779514" y="1344168"/>
                  </a:cubicBezTo>
                  <a:cubicBezTo>
                    <a:pt x="6866573" y="1235393"/>
                    <a:pt x="6933248" y="1112139"/>
                    <a:pt x="6994874" y="987076"/>
                  </a:cubicBezTo>
                  <a:cubicBezTo>
                    <a:pt x="7042118" y="891159"/>
                    <a:pt x="7084219" y="792004"/>
                    <a:pt x="7094601" y="685895"/>
                  </a:cubicBezTo>
                  <a:cubicBezTo>
                    <a:pt x="7110699" y="520732"/>
                    <a:pt x="7048405" y="359093"/>
                    <a:pt x="6947059" y="227076"/>
                  </a:cubicBezTo>
                  <a:cubicBezTo>
                    <a:pt x="6861430" y="115538"/>
                    <a:pt x="6739128" y="0"/>
                    <a:pt x="6739128" y="0"/>
                  </a:cubicBezTo>
                </a:path>
              </a:pathLst>
            </a:custGeom>
            <a:noFill/>
            <a:ln w="12700" cap="rnd">
              <a:solidFill>
                <a:schemeClr val="bg2">
                  <a:alpha val="24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BC0CC377-89ED-4A85-84B3-011B44D54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40" y="12542"/>
              <a:ext cx="9121489" cy="6188666"/>
            </a:xfrm>
            <a:custGeom>
              <a:avLst/>
              <a:gdLst>
                <a:gd name="connsiteX0" fmla="*/ 0 w 6891548"/>
                <a:gd name="connsiteY0" fmla="*/ 2860739 h 4699949"/>
                <a:gd name="connsiteX1" fmla="*/ 175451 w 6891548"/>
                <a:gd name="connsiteY1" fmla="*/ 3155252 h 4699949"/>
                <a:gd name="connsiteX2" fmla="*/ 341567 w 6891548"/>
                <a:gd name="connsiteY2" fmla="*/ 3294888 h 4699949"/>
                <a:gd name="connsiteX3" fmla="*/ 557594 w 6891548"/>
                <a:gd name="connsiteY3" fmla="*/ 3336417 h 4699949"/>
                <a:gd name="connsiteX4" fmla="*/ 753618 w 6891548"/>
                <a:gd name="connsiteY4" fmla="*/ 3278220 h 4699949"/>
                <a:gd name="connsiteX5" fmla="*/ 858298 w 6891548"/>
                <a:gd name="connsiteY5" fmla="*/ 3151918 h 4699949"/>
                <a:gd name="connsiteX6" fmla="*/ 846677 w 6891548"/>
                <a:gd name="connsiteY6" fmla="*/ 2907506 h 4699949"/>
                <a:gd name="connsiteX7" fmla="*/ 808482 w 6891548"/>
                <a:gd name="connsiteY7" fmla="*/ 2648141 h 4699949"/>
                <a:gd name="connsiteX8" fmla="*/ 785241 w 6891548"/>
                <a:gd name="connsiteY8" fmla="*/ 2513457 h 4699949"/>
                <a:gd name="connsiteX9" fmla="*/ 785241 w 6891548"/>
                <a:gd name="connsiteY9" fmla="*/ 2408682 h 4699949"/>
                <a:gd name="connsiteX10" fmla="*/ 908209 w 6891548"/>
                <a:gd name="connsiteY10" fmla="*/ 2310575 h 4699949"/>
                <a:gd name="connsiteX11" fmla="*/ 1089279 w 6891548"/>
                <a:gd name="connsiteY11" fmla="*/ 2325529 h 4699949"/>
                <a:gd name="connsiteX12" fmla="*/ 1198912 w 6891548"/>
                <a:gd name="connsiteY12" fmla="*/ 2410301 h 4699949"/>
                <a:gd name="connsiteX13" fmla="*/ 1252061 w 6891548"/>
                <a:gd name="connsiteY13" fmla="*/ 2638044 h 4699949"/>
                <a:gd name="connsiteX14" fmla="*/ 1147382 w 6891548"/>
                <a:gd name="connsiteY14" fmla="*/ 2968847 h 4699949"/>
                <a:gd name="connsiteX15" fmla="*/ 1115854 w 6891548"/>
                <a:gd name="connsiteY15" fmla="*/ 3194971 h 4699949"/>
                <a:gd name="connsiteX16" fmla="*/ 1215580 w 6891548"/>
                <a:gd name="connsiteY16" fmla="*/ 3447669 h 4699949"/>
                <a:gd name="connsiteX17" fmla="*/ 1396651 w 6891548"/>
                <a:gd name="connsiteY17" fmla="*/ 3783425 h 4699949"/>
                <a:gd name="connsiteX18" fmla="*/ 1507998 w 6891548"/>
                <a:gd name="connsiteY18" fmla="*/ 4014502 h 4699949"/>
                <a:gd name="connsiteX19" fmla="*/ 1678400 w 6891548"/>
                <a:gd name="connsiteY19" fmla="*/ 4312634 h 4699949"/>
                <a:gd name="connsiteX20" fmla="*/ 1838706 w 6891548"/>
                <a:gd name="connsiteY20" fmla="*/ 4504182 h 4699949"/>
                <a:gd name="connsiteX21" fmla="*/ 1996630 w 6891548"/>
                <a:gd name="connsiteY21" fmla="*/ 4595146 h 4699949"/>
                <a:gd name="connsiteX22" fmla="*/ 2235899 w 6891548"/>
                <a:gd name="connsiteY22" fmla="*/ 4623912 h 4699949"/>
                <a:gd name="connsiteX23" fmla="*/ 2463165 w 6891548"/>
                <a:gd name="connsiteY23" fmla="*/ 4623912 h 4699949"/>
                <a:gd name="connsiteX24" fmla="*/ 2761583 w 6891548"/>
                <a:gd name="connsiteY24" fmla="*/ 4599528 h 4699949"/>
                <a:gd name="connsiteX25" fmla="*/ 2889504 w 6891548"/>
                <a:gd name="connsiteY25" fmla="*/ 4599528 h 4699949"/>
                <a:gd name="connsiteX26" fmla="*/ 3145250 w 6891548"/>
                <a:gd name="connsiteY26" fmla="*/ 4649534 h 4699949"/>
                <a:gd name="connsiteX27" fmla="*/ 3479197 w 6891548"/>
                <a:gd name="connsiteY27" fmla="*/ 4699826 h 4699949"/>
                <a:gd name="connsiteX28" fmla="*/ 3786283 w 6891548"/>
                <a:gd name="connsiteY28" fmla="*/ 4638008 h 4699949"/>
                <a:gd name="connsiteX29" fmla="*/ 3991642 w 6891548"/>
                <a:gd name="connsiteY29" fmla="*/ 4486371 h 4699949"/>
                <a:gd name="connsiteX30" fmla="*/ 4207002 w 6891548"/>
                <a:gd name="connsiteY30" fmla="*/ 4288917 h 4699949"/>
                <a:gd name="connsiteX31" fmla="*/ 4420362 w 6891548"/>
                <a:gd name="connsiteY31" fmla="*/ 4045553 h 4699949"/>
                <a:gd name="connsiteX32" fmla="*/ 4629722 w 6891548"/>
                <a:gd name="connsiteY32" fmla="*/ 3806190 h 4699949"/>
                <a:gd name="connsiteX33" fmla="*/ 4943761 w 6891548"/>
                <a:gd name="connsiteY33" fmla="*/ 3491960 h 4699949"/>
                <a:gd name="connsiteX34" fmla="*/ 5080349 w 6891548"/>
                <a:gd name="connsiteY34" fmla="*/ 3327368 h 4699949"/>
                <a:gd name="connsiteX35" fmla="*/ 5327618 w 6891548"/>
                <a:gd name="connsiteY35" fmla="*/ 3000185 h 4699949"/>
                <a:gd name="connsiteX36" fmla="*/ 5489163 w 6891548"/>
                <a:gd name="connsiteY36" fmla="*/ 2693003 h 4699949"/>
                <a:gd name="connsiteX37" fmla="*/ 5606796 w 6891548"/>
                <a:gd name="connsiteY37" fmla="*/ 2385822 h 4699949"/>
                <a:gd name="connsiteX38" fmla="*/ 5776246 w 6891548"/>
                <a:gd name="connsiteY38" fmla="*/ 2030730 h 4699949"/>
                <a:gd name="connsiteX39" fmla="*/ 5976652 w 6891548"/>
                <a:gd name="connsiteY39" fmla="*/ 1830229 h 4699949"/>
                <a:gd name="connsiteX40" fmla="*/ 6196965 w 6891548"/>
                <a:gd name="connsiteY40" fmla="*/ 1679639 h 4699949"/>
                <a:gd name="connsiteX41" fmla="*/ 6456140 w 6891548"/>
                <a:gd name="connsiteY41" fmla="*/ 1498092 h 4699949"/>
                <a:gd name="connsiteX42" fmla="*/ 6663500 w 6891548"/>
                <a:gd name="connsiteY42" fmla="*/ 1270635 h 4699949"/>
                <a:gd name="connsiteX43" fmla="*/ 6842951 w 6891548"/>
                <a:gd name="connsiteY43" fmla="*/ 947452 h 4699949"/>
                <a:gd name="connsiteX44" fmla="*/ 6890766 w 6891548"/>
                <a:gd name="connsiteY44" fmla="*/ 694087 h 4699949"/>
                <a:gd name="connsiteX45" fmla="*/ 6866858 w 6891548"/>
                <a:gd name="connsiteY45" fmla="*/ 492633 h 4699949"/>
                <a:gd name="connsiteX46" fmla="*/ 6675406 w 6891548"/>
                <a:gd name="connsiteY46" fmla="*/ 233267 h 4699949"/>
                <a:gd name="connsiteX47" fmla="*/ 6422613 w 6891548"/>
                <a:gd name="connsiteY47" fmla="*/ 0 h 469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91548" h="4699949">
                  <a:moveTo>
                    <a:pt x="0" y="2860739"/>
                  </a:moveTo>
                  <a:cubicBezTo>
                    <a:pt x="32861" y="2919603"/>
                    <a:pt x="133255" y="3102674"/>
                    <a:pt x="175451" y="3155252"/>
                  </a:cubicBezTo>
                  <a:cubicBezTo>
                    <a:pt x="221266" y="3212402"/>
                    <a:pt x="275939" y="3262598"/>
                    <a:pt x="341567" y="3294888"/>
                  </a:cubicBezTo>
                  <a:cubicBezTo>
                    <a:pt x="408432" y="3327845"/>
                    <a:pt x="483108" y="3340132"/>
                    <a:pt x="557594" y="3336417"/>
                  </a:cubicBezTo>
                  <a:cubicBezTo>
                    <a:pt x="626936" y="3332988"/>
                    <a:pt x="695420" y="3315653"/>
                    <a:pt x="753618" y="3278220"/>
                  </a:cubicBezTo>
                  <a:cubicBezTo>
                    <a:pt x="800957" y="3247739"/>
                    <a:pt x="839915" y="3204972"/>
                    <a:pt x="858298" y="3151918"/>
                  </a:cubicBezTo>
                  <a:cubicBezTo>
                    <a:pt x="885349" y="3073718"/>
                    <a:pt x="862203" y="2989803"/>
                    <a:pt x="846677" y="2907506"/>
                  </a:cubicBezTo>
                  <a:cubicBezTo>
                    <a:pt x="830485" y="2821591"/>
                    <a:pt x="822293" y="2734437"/>
                    <a:pt x="808482" y="2648141"/>
                  </a:cubicBezTo>
                  <a:cubicBezTo>
                    <a:pt x="801243" y="2603183"/>
                    <a:pt x="792671" y="2558415"/>
                    <a:pt x="785241" y="2513457"/>
                  </a:cubicBezTo>
                  <a:cubicBezTo>
                    <a:pt x="779431" y="2478405"/>
                    <a:pt x="774383" y="2442401"/>
                    <a:pt x="785241" y="2408682"/>
                  </a:cubicBezTo>
                  <a:cubicBezTo>
                    <a:pt x="802291" y="2355723"/>
                    <a:pt x="853631" y="2324576"/>
                    <a:pt x="908209" y="2310575"/>
                  </a:cubicBezTo>
                  <a:cubicBezTo>
                    <a:pt x="968502" y="2295144"/>
                    <a:pt x="1032129" y="2301050"/>
                    <a:pt x="1089279" y="2325529"/>
                  </a:cubicBezTo>
                  <a:cubicBezTo>
                    <a:pt x="1132523" y="2344007"/>
                    <a:pt x="1170718" y="2372678"/>
                    <a:pt x="1198912" y="2410301"/>
                  </a:cubicBezTo>
                  <a:cubicBezTo>
                    <a:pt x="1247299" y="2474690"/>
                    <a:pt x="1260443" y="2557558"/>
                    <a:pt x="1252061" y="2638044"/>
                  </a:cubicBezTo>
                  <a:cubicBezTo>
                    <a:pt x="1240060" y="2753487"/>
                    <a:pt x="1184148" y="2858357"/>
                    <a:pt x="1147382" y="2968847"/>
                  </a:cubicBezTo>
                  <a:cubicBezTo>
                    <a:pt x="1122998" y="3041999"/>
                    <a:pt x="1106900" y="3118485"/>
                    <a:pt x="1115854" y="3194971"/>
                  </a:cubicBezTo>
                  <a:cubicBezTo>
                    <a:pt x="1126426" y="3285649"/>
                    <a:pt x="1171099" y="3367469"/>
                    <a:pt x="1215580" y="3447669"/>
                  </a:cubicBezTo>
                  <a:cubicBezTo>
                    <a:pt x="1277207" y="3558921"/>
                    <a:pt x="1340072" y="3669602"/>
                    <a:pt x="1396651" y="3783425"/>
                  </a:cubicBezTo>
                  <a:cubicBezTo>
                    <a:pt x="1434751" y="3860006"/>
                    <a:pt x="1469993" y="3937921"/>
                    <a:pt x="1507998" y="4014502"/>
                  </a:cubicBezTo>
                  <a:cubicBezTo>
                    <a:pt x="1558957" y="4117086"/>
                    <a:pt x="1614964" y="4217194"/>
                    <a:pt x="1678400" y="4312634"/>
                  </a:cubicBezTo>
                  <a:cubicBezTo>
                    <a:pt x="1724692" y="4382357"/>
                    <a:pt x="1775079" y="4449890"/>
                    <a:pt x="1838706" y="4504182"/>
                  </a:cubicBezTo>
                  <a:cubicBezTo>
                    <a:pt x="1885379" y="4543997"/>
                    <a:pt x="1938338" y="4576001"/>
                    <a:pt x="1996630" y="4595146"/>
                  </a:cubicBezTo>
                  <a:cubicBezTo>
                    <a:pt x="2073307" y="4620387"/>
                    <a:pt x="2155031" y="4622006"/>
                    <a:pt x="2235899" y="4623912"/>
                  </a:cubicBezTo>
                  <a:cubicBezTo>
                    <a:pt x="2311718" y="4625626"/>
                    <a:pt x="2387536" y="4627531"/>
                    <a:pt x="2463165" y="4623912"/>
                  </a:cubicBezTo>
                  <a:cubicBezTo>
                    <a:pt x="2562892" y="4619149"/>
                    <a:pt x="2661857" y="4605147"/>
                    <a:pt x="2761583" y="4599528"/>
                  </a:cubicBezTo>
                  <a:cubicBezTo>
                    <a:pt x="2804160" y="4597146"/>
                    <a:pt x="2846927" y="4596289"/>
                    <a:pt x="2889504" y="4599528"/>
                  </a:cubicBezTo>
                  <a:cubicBezTo>
                    <a:pt x="2976277" y="4606100"/>
                    <a:pt x="3060573" y="4629246"/>
                    <a:pt x="3145250" y="4649534"/>
                  </a:cubicBezTo>
                  <a:cubicBezTo>
                    <a:pt x="3255074" y="4675918"/>
                    <a:pt x="3366326" y="4698016"/>
                    <a:pt x="3479197" y="4699826"/>
                  </a:cubicBezTo>
                  <a:cubicBezTo>
                    <a:pt x="3585210" y="4701540"/>
                    <a:pt x="3691700" y="4685633"/>
                    <a:pt x="3786283" y="4638008"/>
                  </a:cubicBezTo>
                  <a:cubicBezTo>
                    <a:pt x="3862578" y="4599623"/>
                    <a:pt x="3927253" y="4542758"/>
                    <a:pt x="3991642" y="4486371"/>
                  </a:cubicBezTo>
                  <a:cubicBezTo>
                    <a:pt x="4064984" y="4422172"/>
                    <a:pt x="4138708" y="4358355"/>
                    <a:pt x="4207002" y="4288917"/>
                  </a:cubicBezTo>
                  <a:cubicBezTo>
                    <a:pt x="4282631" y="4211955"/>
                    <a:pt x="4351401" y="4128611"/>
                    <a:pt x="4420362" y="4045553"/>
                  </a:cubicBezTo>
                  <a:cubicBezTo>
                    <a:pt x="4488085" y="3964020"/>
                    <a:pt x="4556379" y="3882676"/>
                    <a:pt x="4629722" y="3806190"/>
                  </a:cubicBezTo>
                  <a:cubicBezTo>
                    <a:pt x="4732211" y="3699224"/>
                    <a:pt x="4844796" y="3602260"/>
                    <a:pt x="4943761" y="3491960"/>
                  </a:cubicBezTo>
                  <a:cubicBezTo>
                    <a:pt x="4991386" y="3438906"/>
                    <a:pt x="5035677" y="3382995"/>
                    <a:pt x="5080349" y="3327368"/>
                  </a:cubicBezTo>
                  <a:cubicBezTo>
                    <a:pt x="5165980" y="3220688"/>
                    <a:pt x="5253419" y="3115151"/>
                    <a:pt x="5327618" y="3000185"/>
                  </a:cubicBezTo>
                  <a:cubicBezTo>
                    <a:pt x="5390483" y="2902839"/>
                    <a:pt x="5443442" y="2799493"/>
                    <a:pt x="5489163" y="2693003"/>
                  </a:cubicBezTo>
                  <a:cubicBezTo>
                    <a:pt x="5532406" y="2592229"/>
                    <a:pt x="5569077" y="2488787"/>
                    <a:pt x="5606796" y="2385822"/>
                  </a:cubicBezTo>
                  <a:cubicBezTo>
                    <a:pt x="5652135" y="2261902"/>
                    <a:pt x="5699093" y="2137410"/>
                    <a:pt x="5776246" y="2030730"/>
                  </a:cubicBezTo>
                  <a:cubicBezTo>
                    <a:pt x="5831872" y="1953768"/>
                    <a:pt x="5901500" y="1888427"/>
                    <a:pt x="5976652" y="1830229"/>
                  </a:cubicBezTo>
                  <a:cubicBezTo>
                    <a:pt x="6047042" y="1775746"/>
                    <a:pt x="6121813" y="1727359"/>
                    <a:pt x="6196965" y="1679639"/>
                  </a:cubicBezTo>
                  <a:cubicBezTo>
                    <a:pt x="6286119" y="1622965"/>
                    <a:pt x="6375940" y="1566767"/>
                    <a:pt x="6456140" y="1498092"/>
                  </a:cubicBezTo>
                  <a:cubicBezTo>
                    <a:pt x="6534341" y="1431227"/>
                    <a:pt x="6602063" y="1353217"/>
                    <a:pt x="6663500" y="1270635"/>
                  </a:cubicBezTo>
                  <a:cubicBezTo>
                    <a:pt x="6737509" y="1171194"/>
                    <a:pt x="6802374" y="1064514"/>
                    <a:pt x="6842951" y="947452"/>
                  </a:cubicBezTo>
                  <a:cubicBezTo>
                    <a:pt x="6871240" y="865823"/>
                    <a:pt x="6887051" y="780383"/>
                    <a:pt x="6890766" y="694087"/>
                  </a:cubicBezTo>
                  <a:cubicBezTo>
                    <a:pt x="6893719" y="625888"/>
                    <a:pt x="6888861" y="557117"/>
                    <a:pt x="6866858" y="492633"/>
                  </a:cubicBezTo>
                  <a:cubicBezTo>
                    <a:pt x="6831616" y="389573"/>
                    <a:pt x="6755511" y="307848"/>
                    <a:pt x="6675406" y="233267"/>
                  </a:cubicBezTo>
                  <a:cubicBezTo>
                    <a:pt x="6607588" y="170402"/>
                    <a:pt x="6496336" y="56007"/>
                    <a:pt x="6422613" y="0"/>
                  </a:cubicBezTo>
                </a:path>
              </a:pathLst>
            </a:custGeom>
            <a:noFill/>
            <a:ln w="12700" cap="rnd">
              <a:solidFill>
                <a:schemeClr val="bg2">
                  <a:alpha val="24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CC44302-CB8C-48E2-B1CD-BA4D30DA6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0EAC85F3-ABB7-4AE5-A19F-69B28F09A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9439"/>
              <a:ext cx="8755533" cy="5998603"/>
            </a:xfrm>
            <a:custGeom>
              <a:avLst/>
              <a:gdLst>
                <a:gd name="connsiteX0" fmla="*/ 6072569 w 6649344"/>
                <a:gd name="connsiteY0" fmla="*/ 0 h 4555608"/>
                <a:gd name="connsiteX1" fmla="*/ 6201347 w 6649344"/>
                <a:gd name="connsiteY1" fmla="*/ 218218 h 4555608"/>
                <a:gd name="connsiteX2" fmla="*/ 6519101 w 6649344"/>
                <a:gd name="connsiteY2" fmla="*/ 492919 h 4555608"/>
                <a:gd name="connsiteX3" fmla="*/ 6648260 w 6649344"/>
                <a:gd name="connsiteY3" fmla="*/ 789718 h 4555608"/>
                <a:gd name="connsiteX4" fmla="*/ 6574060 w 6649344"/>
                <a:gd name="connsiteY4" fmla="*/ 1096137 h 4555608"/>
                <a:gd name="connsiteX5" fmla="*/ 6385084 w 6649344"/>
                <a:gd name="connsiteY5" fmla="*/ 1349883 h 4555608"/>
                <a:gd name="connsiteX6" fmla="*/ 6126671 w 6649344"/>
                <a:gd name="connsiteY6" fmla="*/ 1515047 h 4555608"/>
                <a:gd name="connsiteX7" fmla="*/ 5851493 w 6649344"/>
                <a:gd name="connsiteY7" fmla="*/ 1632299 h 4555608"/>
                <a:gd name="connsiteX8" fmla="*/ 5679187 w 6649344"/>
                <a:gd name="connsiteY8" fmla="*/ 1759172 h 4555608"/>
                <a:gd name="connsiteX9" fmla="*/ 5564314 w 6649344"/>
                <a:gd name="connsiteY9" fmla="*/ 1962626 h 4555608"/>
                <a:gd name="connsiteX10" fmla="*/ 5470970 w 6649344"/>
                <a:gd name="connsiteY10" fmla="*/ 2245138 h 4555608"/>
                <a:gd name="connsiteX11" fmla="*/ 5406390 w 6649344"/>
                <a:gd name="connsiteY11" fmla="*/ 2467737 h 4555608"/>
                <a:gd name="connsiteX12" fmla="*/ 5327428 w 6649344"/>
                <a:gd name="connsiteY12" fmla="*/ 2723864 h 4555608"/>
                <a:gd name="connsiteX13" fmla="*/ 5198269 w 6649344"/>
                <a:gd name="connsiteY13" fmla="*/ 2970467 h 4555608"/>
                <a:gd name="connsiteX14" fmla="*/ 5085779 w 6649344"/>
                <a:gd name="connsiteY14" fmla="*/ 3147632 h 4555608"/>
                <a:gd name="connsiteX15" fmla="*/ 4839367 w 6649344"/>
                <a:gd name="connsiteY15" fmla="*/ 3461195 h 4555608"/>
                <a:gd name="connsiteX16" fmla="*/ 4639628 w 6649344"/>
                <a:gd name="connsiteY16" fmla="*/ 3661125 h 4555608"/>
                <a:gd name="connsiteX17" fmla="*/ 4467320 w 6649344"/>
                <a:gd name="connsiteY17" fmla="*/ 3833432 h 4555608"/>
                <a:gd name="connsiteX18" fmla="*/ 4292632 w 6649344"/>
                <a:gd name="connsiteY18" fmla="*/ 4008215 h 4555608"/>
                <a:gd name="connsiteX19" fmla="*/ 3976783 w 6649344"/>
                <a:gd name="connsiteY19" fmla="*/ 4324160 h 4555608"/>
                <a:gd name="connsiteX20" fmla="*/ 3793712 w 6649344"/>
                <a:gd name="connsiteY20" fmla="*/ 4478560 h 4555608"/>
                <a:gd name="connsiteX21" fmla="*/ 3509010 w 6649344"/>
                <a:gd name="connsiteY21" fmla="*/ 4555141 h 4555608"/>
                <a:gd name="connsiteX22" fmla="*/ 2982659 w 6649344"/>
                <a:gd name="connsiteY22" fmla="*/ 4488085 h 4555608"/>
                <a:gd name="connsiteX23" fmla="*/ 2420398 w 6649344"/>
                <a:gd name="connsiteY23" fmla="*/ 4488085 h 4555608"/>
                <a:gd name="connsiteX24" fmla="*/ 2176939 w 6649344"/>
                <a:gd name="connsiteY24" fmla="*/ 4463034 h 4555608"/>
                <a:gd name="connsiteX25" fmla="*/ 1810607 w 6649344"/>
                <a:gd name="connsiteY25" fmla="*/ 4272629 h 4555608"/>
                <a:gd name="connsiteX26" fmla="*/ 1615345 w 6649344"/>
                <a:gd name="connsiteY26" fmla="*/ 3953733 h 4555608"/>
                <a:gd name="connsiteX27" fmla="*/ 1455801 w 6649344"/>
                <a:gd name="connsiteY27" fmla="*/ 3613309 h 4555608"/>
                <a:gd name="connsiteX28" fmla="*/ 1362742 w 6649344"/>
                <a:gd name="connsiteY28" fmla="*/ 3309080 h 4555608"/>
                <a:gd name="connsiteX29" fmla="*/ 1429226 w 6649344"/>
                <a:gd name="connsiteY29" fmla="*/ 2865215 h 4555608"/>
                <a:gd name="connsiteX30" fmla="*/ 1493996 w 6649344"/>
                <a:gd name="connsiteY30" fmla="*/ 2444591 h 4555608"/>
                <a:gd name="connsiteX31" fmla="*/ 1379315 w 6649344"/>
                <a:gd name="connsiteY31" fmla="*/ 2240090 h 4555608"/>
                <a:gd name="connsiteX32" fmla="*/ 1243108 w 6649344"/>
                <a:gd name="connsiteY32" fmla="*/ 2156936 h 4555608"/>
                <a:gd name="connsiteX33" fmla="*/ 929069 w 6649344"/>
                <a:gd name="connsiteY33" fmla="*/ 2075498 h 4555608"/>
                <a:gd name="connsiteX34" fmla="*/ 736282 w 6649344"/>
                <a:gd name="connsiteY34" fmla="*/ 2120360 h 4555608"/>
                <a:gd name="connsiteX35" fmla="*/ 443865 w 6649344"/>
                <a:gd name="connsiteY35" fmla="*/ 2266664 h 4555608"/>
                <a:gd name="connsiteX36" fmla="*/ 0 w 6649344"/>
                <a:gd name="connsiteY36" fmla="*/ 2592229 h 45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49344" h="4555608">
                  <a:moveTo>
                    <a:pt x="6072569" y="0"/>
                  </a:moveTo>
                  <a:cubicBezTo>
                    <a:pt x="6092857" y="34576"/>
                    <a:pt x="6094000" y="127349"/>
                    <a:pt x="6201347" y="218218"/>
                  </a:cubicBezTo>
                  <a:cubicBezTo>
                    <a:pt x="6308789" y="309086"/>
                    <a:pt x="6430518" y="383858"/>
                    <a:pt x="6519101" y="492919"/>
                  </a:cubicBezTo>
                  <a:cubicBezTo>
                    <a:pt x="6588919" y="578834"/>
                    <a:pt x="6640449" y="679704"/>
                    <a:pt x="6648260" y="789718"/>
                  </a:cubicBezTo>
                  <a:cubicBezTo>
                    <a:pt x="6655880" y="896303"/>
                    <a:pt x="6622542" y="1000411"/>
                    <a:pt x="6574060" y="1096137"/>
                  </a:cubicBezTo>
                  <a:cubicBezTo>
                    <a:pt x="6526054" y="1191101"/>
                    <a:pt x="6463570" y="1278160"/>
                    <a:pt x="6385084" y="1349883"/>
                  </a:cubicBezTo>
                  <a:cubicBezTo>
                    <a:pt x="6309170" y="1419225"/>
                    <a:pt x="6220397" y="1472660"/>
                    <a:pt x="6126671" y="1515047"/>
                  </a:cubicBezTo>
                  <a:cubicBezTo>
                    <a:pt x="6035707" y="1556194"/>
                    <a:pt x="5940362" y="1586960"/>
                    <a:pt x="5851493" y="1632299"/>
                  </a:cubicBezTo>
                  <a:cubicBezTo>
                    <a:pt x="5787390" y="1665065"/>
                    <a:pt x="5726906" y="1705356"/>
                    <a:pt x="5679187" y="1759172"/>
                  </a:cubicBezTo>
                  <a:cubicBezTo>
                    <a:pt x="5627180" y="1817846"/>
                    <a:pt x="5593176" y="1889569"/>
                    <a:pt x="5564314" y="1962626"/>
                  </a:cubicBezTo>
                  <a:cubicBezTo>
                    <a:pt x="5527834" y="2054923"/>
                    <a:pt x="5499354" y="2149983"/>
                    <a:pt x="5470970" y="2245138"/>
                  </a:cubicBezTo>
                  <a:cubicBezTo>
                    <a:pt x="5448872" y="2319147"/>
                    <a:pt x="5426869" y="2393252"/>
                    <a:pt x="5406390" y="2467737"/>
                  </a:cubicBezTo>
                  <a:cubicBezTo>
                    <a:pt x="5382673" y="2553938"/>
                    <a:pt x="5360765" y="2640902"/>
                    <a:pt x="5327428" y="2723864"/>
                  </a:cubicBezTo>
                  <a:cubicBezTo>
                    <a:pt x="5292757" y="2810066"/>
                    <a:pt x="5246275" y="2890838"/>
                    <a:pt x="5198269" y="2970467"/>
                  </a:cubicBezTo>
                  <a:cubicBezTo>
                    <a:pt x="5162074" y="3030379"/>
                    <a:pt x="5124927" y="3089625"/>
                    <a:pt x="5085779" y="3147632"/>
                  </a:cubicBezTo>
                  <a:cubicBezTo>
                    <a:pt x="5011293" y="3258026"/>
                    <a:pt x="4929854" y="3363659"/>
                    <a:pt x="4839367" y="3461195"/>
                  </a:cubicBezTo>
                  <a:cubicBezTo>
                    <a:pt x="4775264" y="3530251"/>
                    <a:pt x="4706779" y="3595021"/>
                    <a:pt x="4639628" y="3661125"/>
                  </a:cubicBezTo>
                  <a:cubicBezTo>
                    <a:pt x="4581620" y="3717989"/>
                    <a:pt x="4524661" y="3775901"/>
                    <a:pt x="4467320" y="3833432"/>
                  </a:cubicBezTo>
                  <a:cubicBezTo>
                    <a:pt x="4409218" y="3891820"/>
                    <a:pt x="4350925" y="3949922"/>
                    <a:pt x="4292632" y="4008215"/>
                  </a:cubicBezTo>
                  <a:cubicBezTo>
                    <a:pt x="4187285" y="4113467"/>
                    <a:pt x="4082129" y="4218909"/>
                    <a:pt x="3976783" y="4324160"/>
                  </a:cubicBezTo>
                  <a:cubicBezTo>
                    <a:pt x="3920014" y="4380929"/>
                    <a:pt x="3862673" y="4437793"/>
                    <a:pt x="3793712" y="4478560"/>
                  </a:cubicBezTo>
                  <a:cubicBezTo>
                    <a:pt x="3707797" y="4529328"/>
                    <a:pt x="3608832" y="4551712"/>
                    <a:pt x="3509010" y="4555141"/>
                  </a:cubicBezTo>
                  <a:cubicBezTo>
                    <a:pt x="3331845" y="4561237"/>
                    <a:pt x="3159347" y="4506087"/>
                    <a:pt x="2982659" y="4488085"/>
                  </a:cubicBezTo>
                  <a:cubicBezTo>
                    <a:pt x="2796064" y="4469130"/>
                    <a:pt x="2608135" y="4491323"/>
                    <a:pt x="2420398" y="4488085"/>
                  </a:cubicBezTo>
                  <a:cubicBezTo>
                    <a:pt x="2338673" y="4486656"/>
                    <a:pt x="2256949" y="4480084"/>
                    <a:pt x="2176939" y="4463034"/>
                  </a:cubicBezTo>
                  <a:cubicBezTo>
                    <a:pt x="2039207" y="4433697"/>
                    <a:pt x="1908429" y="4373499"/>
                    <a:pt x="1810607" y="4272629"/>
                  </a:cubicBezTo>
                  <a:cubicBezTo>
                    <a:pt x="1723358" y="4182618"/>
                    <a:pt x="1669637" y="4067175"/>
                    <a:pt x="1615345" y="3953733"/>
                  </a:cubicBezTo>
                  <a:cubicBezTo>
                    <a:pt x="1561243" y="3840671"/>
                    <a:pt x="1505807" y="3728180"/>
                    <a:pt x="1455801" y="3613309"/>
                  </a:cubicBezTo>
                  <a:cubicBezTo>
                    <a:pt x="1413129" y="3515392"/>
                    <a:pt x="1374553" y="3414998"/>
                    <a:pt x="1362742" y="3309080"/>
                  </a:cubicBezTo>
                  <a:cubicBezTo>
                    <a:pt x="1346073" y="3158966"/>
                    <a:pt x="1384649" y="3010091"/>
                    <a:pt x="1429226" y="2865215"/>
                  </a:cubicBezTo>
                  <a:cubicBezTo>
                    <a:pt x="1471898" y="2726627"/>
                    <a:pt x="1522190" y="2585657"/>
                    <a:pt x="1493996" y="2444591"/>
                  </a:cubicBezTo>
                  <a:cubicBezTo>
                    <a:pt x="1478280" y="2365915"/>
                    <a:pt x="1439513" y="2293144"/>
                    <a:pt x="1379315" y="2240090"/>
                  </a:cubicBezTo>
                  <a:cubicBezTo>
                    <a:pt x="1339215" y="2204752"/>
                    <a:pt x="1291495" y="2179796"/>
                    <a:pt x="1243108" y="2156936"/>
                  </a:cubicBezTo>
                  <a:cubicBezTo>
                    <a:pt x="1143476" y="2110073"/>
                    <a:pt x="1038511" y="2069973"/>
                    <a:pt x="929069" y="2075498"/>
                  </a:cubicBezTo>
                  <a:cubicBezTo>
                    <a:pt x="862870" y="2078831"/>
                    <a:pt x="799052" y="2098643"/>
                    <a:pt x="736282" y="2120360"/>
                  </a:cubicBezTo>
                  <a:cubicBezTo>
                    <a:pt x="632365" y="2156365"/>
                    <a:pt x="492633" y="2168366"/>
                    <a:pt x="443865" y="2266664"/>
                  </a:cubicBezTo>
                  <a:cubicBezTo>
                    <a:pt x="229648" y="2699480"/>
                    <a:pt x="8858" y="2576036"/>
                    <a:pt x="0" y="2592229"/>
                  </a:cubicBezTo>
                </a:path>
              </a:pathLst>
            </a:custGeom>
            <a:noFill/>
            <a:ln w="12700" cap="rnd">
              <a:solidFill>
                <a:schemeClr val="bg2">
                  <a:alpha val="24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D6442C7-EA96-48F7-8E52-15B32EDD6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2542"/>
              <a:ext cx="8335554" cy="5823102"/>
            </a:xfrm>
            <a:custGeom>
              <a:avLst/>
              <a:gdLst>
                <a:gd name="connsiteX0" fmla="*/ 0 w 6330393"/>
                <a:gd name="connsiteY0" fmla="*/ 2249519 h 4422324"/>
                <a:gd name="connsiteX1" fmla="*/ 653129 w 6330393"/>
                <a:gd name="connsiteY1" fmla="*/ 1966532 h 4422324"/>
                <a:gd name="connsiteX2" fmla="*/ 972122 w 6330393"/>
                <a:gd name="connsiteY2" fmla="*/ 1926622 h 4422324"/>
                <a:gd name="connsiteX3" fmla="*/ 1340168 w 6330393"/>
                <a:gd name="connsiteY3" fmla="*/ 2041398 h 4422324"/>
                <a:gd name="connsiteX4" fmla="*/ 1572768 w 6330393"/>
                <a:gd name="connsiteY4" fmla="*/ 2147697 h 4422324"/>
                <a:gd name="connsiteX5" fmla="*/ 1747647 w 6330393"/>
                <a:gd name="connsiteY5" fmla="*/ 2370677 h 4422324"/>
                <a:gd name="connsiteX6" fmla="*/ 1718596 w 6330393"/>
                <a:gd name="connsiteY6" fmla="*/ 2632043 h 4422324"/>
                <a:gd name="connsiteX7" fmla="*/ 1575054 w 6330393"/>
                <a:gd name="connsiteY7" fmla="*/ 2947988 h 4422324"/>
                <a:gd name="connsiteX8" fmla="*/ 1543431 w 6330393"/>
                <a:gd name="connsiteY8" fmla="*/ 3462147 h 4422324"/>
                <a:gd name="connsiteX9" fmla="*/ 1666875 w 6330393"/>
                <a:gd name="connsiteY9" fmla="*/ 3792474 h 4422324"/>
                <a:gd name="connsiteX10" fmla="*/ 1801844 w 6330393"/>
                <a:gd name="connsiteY10" fmla="*/ 4048125 h 4422324"/>
                <a:gd name="connsiteX11" fmla="*/ 2011490 w 6330393"/>
                <a:gd name="connsiteY11" fmla="*/ 4257866 h 4422324"/>
                <a:gd name="connsiteX12" fmla="*/ 2383727 w 6330393"/>
                <a:gd name="connsiteY12" fmla="*/ 4353687 h 4422324"/>
                <a:gd name="connsiteX13" fmla="*/ 2745105 w 6330393"/>
                <a:gd name="connsiteY13" fmla="*/ 4353687 h 4422324"/>
                <a:gd name="connsiteX14" fmla="*/ 3001232 w 6330393"/>
                <a:gd name="connsiteY14" fmla="*/ 4368927 h 4422324"/>
                <a:gd name="connsiteX15" fmla="*/ 3316891 w 6330393"/>
                <a:gd name="connsiteY15" fmla="*/ 4402170 h 4422324"/>
                <a:gd name="connsiteX16" fmla="*/ 3578543 w 6330393"/>
                <a:gd name="connsiteY16" fmla="*/ 4413218 h 4422324"/>
                <a:gd name="connsiteX17" fmla="*/ 3746087 w 6330393"/>
                <a:gd name="connsiteY17" fmla="*/ 4330065 h 4422324"/>
                <a:gd name="connsiteX18" fmla="*/ 3986689 w 6330393"/>
                <a:gd name="connsiteY18" fmla="*/ 4147280 h 4422324"/>
                <a:gd name="connsiteX19" fmla="*/ 4469987 w 6330393"/>
                <a:gd name="connsiteY19" fmla="*/ 3682841 h 4422324"/>
                <a:gd name="connsiteX20" fmla="*/ 4742784 w 6330393"/>
                <a:gd name="connsiteY20" fmla="*/ 3409950 h 4422324"/>
                <a:gd name="connsiteX21" fmla="*/ 5029867 w 6330393"/>
                <a:gd name="connsiteY21" fmla="*/ 3058097 h 4422324"/>
                <a:gd name="connsiteX22" fmla="*/ 5211699 w 6330393"/>
                <a:gd name="connsiteY22" fmla="*/ 2675096 h 4422324"/>
                <a:gd name="connsiteX23" fmla="*/ 5326571 w 6330393"/>
                <a:gd name="connsiteY23" fmla="*/ 2136458 h 4422324"/>
                <a:gd name="connsiteX24" fmla="*/ 5407914 w 6330393"/>
                <a:gd name="connsiteY24" fmla="*/ 1772603 h 4422324"/>
                <a:gd name="connsiteX25" fmla="*/ 5517928 w 6330393"/>
                <a:gd name="connsiteY25" fmla="*/ 1456658 h 4422324"/>
                <a:gd name="connsiteX26" fmla="*/ 5649563 w 6330393"/>
                <a:gd name="connsiteY26" fmla="*/ 1325023 h 4422324"/>
                <a:gd name="connsiteX27" fmla="*/ 5963031 w 6330393"/>
                <a:gd name="connsiteY27" fmla="*/ 1289114 h 4422324"/>
                <a:gd name="connsiteX28" fmla="*/ 6185535 w 6330393"/>
                <a:gd name="connsiteY28" fmla="*/ 1217295 h 4422324"/>
                <a:gd name="connsiteX29" fmla="*/ 6326696 w 6330393"/>
                <a:gd name="connsiteY29" fmla="*/ 992315 h 4422324"/>
                <a:gd name="connsiteX30" fmla="*/ 6305169 w 6330393"/>
                <a:gd name="connsiteY30" fmla="*/ 824770 h 4422324"/>
                <a:gd name="connsiteX31" fmla="*/ 6156865 w 6330393"/>
                <a:gd name="connsiteY31" fmla="*/ 654844 h 4422324"/>
                <a:gd name="connsiteX32" fmla="*/ 5908072 w 6330393"/>
                <a:gd name="connsiteY32" fmla="*/ 506444 h 4422324"/>
                <a:gd name="connsiteX33" fmla="*/ 5606605 w 6330393"/>
                <a:gd name="connsiteY33" fmla="*/ 353282 h 4422324"/>
                <a:gd name="connsiteX34" fmla="*/ 5506117 w 6330393"/>
                <a:gd name="connsiteY34" fmla="*/ 164211 h 4422324"/>
                <a:gd name="connsiteX35" fmla="*/ 5598890 w 6330393"/>
                <a:gd name="connsiteY35" fmla="*/ 0 h 442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30393" h="4422324">
                  <a:moveTo>
                    <a:pt x="0" y="2249519"/>
                  </a:moveTo>
                  <a:cubicBezTo>
                    <a:pt x="166592" y="2158746"/>
                    <a:pt x="472059" y="2022443"/>
                    <a:pt x="653129" y="1966532"/>
                  </a:cubicBezTo>
                  <a:cubicBezTo>
                    <a:pt x="756761" y="1934528"/>
                    <a:pt x="864489" y="1915573"/>
                    <a:pt x="972122" y="1926622"/>
                  </a:cubicBezTo>
                  <a:cubicBezTo>
                    <a:pt x="1100423" y="1939766"/>
                    <a:pt x="1219581" y="1994630"/>
                    <a:pt x="1340168" y="2041398"/>
                  </a:cubicBezTo>
                  <a:cubicBezTo>
                    <a:pt x="1419987" y="2072354"/>
                    <a:pt x="1501140" y="2101025"/>
                    <a:pt x="1572768" y="2147697"/>
                  </a:cubicBezTo>
                  <a:cubicBezTo>
                    <a:pt x="1654874" y="2201132"/>
                    <a:pt x="1723454" y="2276285"/>
                    <a:pt x="1747647" y="2370677"/>
                  </a:cubicBezTo>
                  <a:cubicBezTo>
                    <a:pt x="1769840" y="2457545"/>
                    <a:pt x="1750981" y="2547842"/>
                    <a:pt x="1718596" y="2632043"/>
                  </a:cubicBezTo>
                  <a:cubicBezTo>
                    <a:pt x="1676876" y="2740152"/>
                    <a:pt x="1615345" y="2839403"/>
                    <a:pt x="1575054" y="2947988"/>
                  </a:cubicBezTo>
                  <a:cubicBezTo>
                    <a:pt x="1514094" y="3112199"/>
                    <a:pt x="1505141" y="3291269"/>
                    <a:pt x="1543431" y="3462147"/>
                  </a:cubicBezTo>
                  <a:cubicBezTo>
                    <a:pt x="1569244" y="3577114"/>
                    <a:pt x="1617536" y="3685318"/>
                    <a:pt x="1666875" y="3792474"/>
                  </a:cubicBezTo>
                  <a:cubicBezTo>
                    <a:pt x="1707261" y="3880199"/>
                    <a:pt x="1748600" y="3967734"/>
                    <a:pt x="1801844" y="4048125"/>
                  </a:cubicBezTo>
                  <a:cubicBezTo>
                    <a:pt x="1857185" y="4131659"/>
                    <a:pt x="1925669" y="4206431"/>
                    <a:pt x="2011490" y="4257866"/>
                  </a:cubicBezTo>
                  <a:cubicBezTo>
                    <a:pt x="2122837" y="4324636"/>
                    <a:pt x="2253615" y="4347020"/>
                    <a:pt x="2383727" y="4353687"/>
                  </a:cubicBezTo>
                  <a:cubicBezTo>
                    <a:pt x="2504027" y="4359879"/>
                    <a:pt x="2624614" y="4351973"/>
                    <a:pt x="2745105" y="4353687"/>
                  </a:cubicBezTo>
                  <a:cubicBezTo>
                    <a:pt x="2830640" y="4354925"/>
                    <a:pt x="2915984" y="4361688"/>
                    <a:pt x="3001232" y="4368927"/>
                  </a:cubicBezTo>
                  <a:cubicBezTo>
                    <a:pt x="3106674" y="4377881"/>
                    <a:pt x="3212211" y="4386739"/>
                    <a:pt x="3316891" y="4402170"/>
                  </a:cubicBezTo>
                  <a:cubicBezTo>
                    <a:pt x="3404426" y="4415028"/>
                    <a:pt x="3493008" y="4433697"/>
                    <a:pt x="3578543" y="4413218"/>
                  </a:cubicBezTo>
                  <a:cubicBezTo>
                    <a:pt x="3639598" y="4398645"/>
                    <a:pt x="3693890" y="4365403"/>
                    <a:pt x="3746087" y="4330065"/>
                  </a:cubicBezTo>
                  <a:cubicBezTo>
                    <a:pt x="3829622" y="4273677"/>
                    <a:pt x="3909727" y="4212431"/>
                    <a:pt x="3986689" y="4147280"/>
                  </a:cubicBezTo>
                  <a:cubicBezTo>
                    <a:pt x="4157282" y="4002881"/>
                    <a:pt x="4311206" y="3840290"/>
                    <a:pt x="4469987" y="3682841"/>
                  </a:cubicBezTo>
                  <a:cubicBezTo>
                    <a:pt x="4561332" y="3592259"/>
                    <a:pt x="4653915" y="3503009"/>
                    <a:pt x="4742784" y="3409950"/>
                  </a:cubicBezTo>
                  <a:cubicBezTo>
                    <a:pt x="4847558" y="3300222"/>
                    <a:pt x="4947190" y="3185255"/>
                    <a:pt x="5029867" y="3058097"/>
                  </a:cubicBezTo>
                  <a:cubicBezTo>
                    <a:pt x="5107305" y="2939129"/>
                    <a:pt x="5168646" y="2810351"/>
                    <a:pt x="5211699" y="2675096"/>
                  </a:cubicBezTo>
                  <a:cubicBezTo>
                    <a:pt x="5267516" y="2500027"/>
                    <a:pt x="5292186" y="2317147"/>
                    <a:pt x="5326571" y="2136458"/>
                  </a:cubicBezTo>
                  <a:cubicBezTo>
                    <a:pt x="5349812" y="2014347"/>
                    <a:pt x="5378672" y="1893380"/>
                    <a:pt x="5407914" y="1772603"/>
                  </a:cubicBezTo>
                  <a:cubicBezTo>
                    <a:pt x="5434299" y="1663446"/>
                    <a:pt x="5460683" y="1552861"/>
                    <a:pt x="5517928" y="1456658"/>
                  </a:cubicBezTo>
                  <a:cubicBezTo>
                    <a:pt x="5550408" y="1402080"/>
                    <a:pt x="5592889" y="1353312"/>
                    <a:pt x="5649563" y="1325023"/>
                  </a:cubicBezTo>
                  <a:cubicBezTo>
                    <a:pt x="5744528" y="1277493"/>
                    <a:pt x="5856065" y="1296924"/>
                    <a:pt x="5963031" y="1289114"/>
                  </a:cubicBezTo>
                  <a:cubicBezTo>
                    <a:pt x="6042279" y="1283303"/>
                    <a:pt x="6120479" y="1262539"/>
                    <a:pt x="6185535" y="1217295"/>
                  </a:cubicBezTo>
                  <a:cubicBezTo>
                    <a:pt x="6261164" y="1164717"/>
                    <a:pt x="6312694" y="1083374"/>
                    <a:pt x="6326696" y="992315"/>
                  </a:cubicBezTo>
                  <a:cubicBezTo>
                    <a:pt x="6335459" y="935450"/>
                    <a:pt x="6328791" y="877253"/>
                    <a:pt x="6305169" y="824770"/>
                  </a:cubicBezTo>
                  <a:cubicBezTo>
                    <a:pt x="6273927" y="755333"/>
                    <a:pt x="6217158" y="701897"/>
                    <a:pt x="6156865" y="654844"/>
                  </a:cubicBezTo>
                  <a:cubicBezTo>
                    <a:pt x="6080379" y="595217"/>
                    <a:pt x="5996750" y="545687"/>
                    <a:pt x="5908072" y="506444"/>
                  </a:cubicBezTo>
                  <a:cubicBezTo>
                    <a:pt x="5803964" y="460343"/>
                    <a:pt x="5692807" y="426815"/>
                    <a:pt x="5606605" y="353282"/>
                  </a:cubicBezTo>
                  <a:cubicBezTo>
                    <a:pt x="5549170" y="304229"/>
                    <a:pt x="5503259" y="238887"/>
                    <a:pt x="5506117" y="164211"/>
                  </a:cubicBezTo>
                  <a:cubicBezTo>
                    <a:pt x="5508213" y="106109"/>
                    <a:pt x="5598890" y="0"/>
                    <a:pt x="5598890" y="0"/>
                  </a:cubicBezTo>
                </a:path>
              </a:pathLst>
            </a:custGeom>
            <a:noFill/>
            <a:ln w="12700" cap="rnd">
              <a:solidFill>
                <a:schemeClr val="bg2">
                  <a:alpha val="24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1ECB895E-B92E-4686-8B6F-BA0F9041C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12542"/>
              <a:ext cx="3256801" cy="2769035"/>
            </a:xfrm>
            <a:custGeom>
              <a:avLst/>
              <a:gdLst>
                <a:gd name="connsiteX0" fmla="*/ 0 w 2563086"/>
                <a:gd name="connsiteY0" fmla="*/ 2102930 h 2102929"/>
                <a:gd name="connsiteX1" fmla="*/ 625888 w 2563086"/>
                <a:gd name="connsiteY1" fmla="*/ 1834229 h 2102929"/>
                <a:gd name="connsiteX2" fmla="*/ 954024 w 2563086"/>
                <a:gd name="connsiteY2" fmla="*/ 1789938 h 2102929"/>
                <a:gd name="connsiteX3" fmla="*/ 1379125 w 2563086"/>
                <a:gd name="connsiteY3" fmla="*/ 1870329 h 2102929"/>
                <a:gd name="connsiteX4" fmla="*/ 1819466 w 2563086"/>
                <a:gd name="connsiteY4" fmla="*/ 2021300 h 2102929"/>
                <a:gd name="connsiteX5" fmla="*/ 2221040 w 2563086"/>
                <a:gd name="connsiteY5" fmla="*/ 2010251 h 2102929"/>
                <a:gd name="connsiteX6" fmla="*/ 2507647 w 2563086"/>
                <a:gd name="connsiteY6" fmla="*/ 1867567 h 2102929"/>
                <a:gd name="connsiteX7" fmla="*/ 2560225 w 2563086"/>
                <a:gd name="connsiteY7" fmla="*/ 1652873 h 2102929"/>
                <a:gd name="connsiteX8" fmla="*/ 2328958 w 2563086"/>
                <a:gd name="connsiteY8" fmla="*/ 1295495 h 2102929"/>
                <a:gd name="connsiteX9" fmla="*/ 1676686 w 2563086"/>
                <a:gd name="connsiteY9" fmla="*/ 812292 h 2102929"/>
                <a:gd name="connsiteX10" fmla="*/ 1436942 w 2563086"/>
                <a:gd name="connsiteY10" fmla="*/ 669036 h 2102929"/>
                <a:gd name="connsiteX11" fmla="*/ 1157288 w 2563086"/>
                <a:gd name="connsiteY11" fmla="*/ 498634 h 2102929"/>
                <a:gd name="connsiteX12" fmla="*/ 928783 w 2563086"/>
                <a:gd name="connsiteY12" fmla="*/ 355949 h 2102929"/>
                <a:gd name="connsiteX13" fmla="*/ 649510 w 2563086"/>
                <a:gd name="connsiteY13" fmla="*/ 161639 h 2102929"/>
                <a:gd name="connsiteX14" fmla="*/ 373190 w 2563086"/>
                <a:gd name="connsiteY14" fmla="*/ 0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3086" h="2102929">
                  <a:moveTo>
                    <a:pt x="0" y="2102930"/>
                  </a:moveTo>
                  <a:cubicBezTo>
                    <a:pt x="182499" y="1964341"/>
                    <a:pt x="402717" y="1887855"/>
                    <a:pt x="625888" y="1834229"/>
                  </a:cubicBezTo>
                  <a:cubicBezTo>
                    <a:pt x="733711" y="1808321"/>
                    <a:pt x="843248" y="1789557"/>
                    <a:pt x="954024" y="1789938"/>
                  </a:cubicBezTo>
                  <a:cubicBezTo>
                    <a:pt x="1098995" y="1790414"/>
                    <a:pt x="1241965" y="1822609"/>
                    <a:pt x="1379125" y="1870329"/>
                  </a:cubicBezTo>
                  <a:cubicBezTo>
                    <a:pt x="1526191" y="1921478"/>
                    <a:pt x="1666780" y="1992059"/>
                    <a:pt x="1819466" y="2021300"/>
                  </a:cubicBezTo>
                  <a:cubicBezTo>
                    <a:pt x="1952244" y="2046827"/>
                    <a:pt x="2088356" y="2037112"/>
                    <a:pt x="2221040" y="2010251"/>
                  </a:cubicBezTo>
                  <a:cubicBezTo>
                    <a:pt x="2329720" y="1988249"/>
                    <a:pt x="2440877" y="1954530"/>
                    <a:pt x="2507647" y="1867567"/>
                  </a:cubicBezTo>
                  <a:cubicBezTo>
                    <a:pt x="2554320" y="1806702"/>
                    <a:pt x="2570226" y="1729073"/>
                    <a:pt x="2560225" y="1652873"/>
                  </a:cubicBezTo>
                  <a:cubicBezTo>
                    <a:pt x="2541270" y="1508665"/>
                    <a:pt x="2436019" y="1396175"/>
                    <a:pt x="2328958" y="1295495"/>
                  </a:cubicBezTo>
                  <a:cubicBezTo>
                    <a:pt x="2131314" y="1109567"/>
                    <a:pt x="1908429" y="953643"/>
                    <a:pt x="1676686" y="812292"/>
                  </a:cubicBezTo>
                  <a:cubicBezTo>
                    <a:pt x="1597152" y="763810"/>
                    <a:pt x="1516856" y="716756"/>
                    <a:pt x="1436942" y="669036"/>
                  </a:cubicBezTo>
                  <a:cubicBezTo>
                    <a:pt x="1343216" y="613029"/>
                    <a:pt x="1250442" y="555498"/>
                    <a:pt x="1157288" y="498634"/>
                  </a:cubicBezTo>
                  <a:cubicBezTo>
                    <a:pt x="1080611" y="451866"/>
                    <a:pt x="1003745" y="405479"/>
                    <a:pt x="928783" y="355949"/>
                  </a:cubicBezTo>
                  <a:cubicBezTo>
                    <a:pt x="834200" y="293465"/>
                    <a:pt x="743140" y="225552"/>
                    <a:pt x="649510" y="161639"/>
                  </a:cubicBezTo>
                  <a:cubicBezTo>
                    <a:pt x="539496" y="86487"/>
                    <a:pt x="373190" y="0"/>
                    <a:pt x="373190" y="0"/>
                  </a:cubicBezTo>
                </a:path>
              </a:pathLst>
            </a:custGeom>
            <a:noFill/>
            <a:ln w="12700" cap="rnd">
              <a:solidFill>
                <a:schemeClr val="bg2">
                  <a:alpha val="24000"/>
                </a:schemeClr>
              </a:solidFill>
              <a:prstDash val="lgDash"/>
              <a:round/>
            </a:ln>
          </p:spPr>
          <p:txBody>
            <a:bodyPr rtlCol="0" anchor="ctr"/>
            <a:lstStyle/>
            <a:p>
              <a:endParaRPr lang="en-US" dirty="0"/>
            </a:p>
          </p:txBody>
        </p:sp>
        <p:sp>
          <p:nvSpPr>
            <p:cNvPr id="22" name="Freeform: Shape 21">
              <a:extLst>
                <a:ext uri="{FF2B5EF4-FFF2-40B4-BE49-F238E27FC236}">
                  <a16:creationId xmlns:a16="http://schemas.microsoft.com/office/drawing/2014/main" id="{357CEDFC-C202-445C-9D3B-467FB3DCE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E763FC30-4283-464C-932E-272A62FE5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0DE2B79E-20B8-482A-9098-FCAEF6B21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232906"/>
              <a:ext cx="1832649" cy="1702458"/>
            </a:xfrm>
            <a:custGeom>
              <a:avLst/>
              <a:gdLst>
                <a:gd name="connsiteX0" fmla="*/ 0 w 1391796"/>
                <a:gd name="connsiteY0" fmla="*/ 1292924 h 1292923"/>
                <a:gd name="connsiteX1" fmla="*/ 696563 w 1391796"/>
                <a:gd name="connsiteY1" fmla="*/ 1150906 h 1292923"/>
                <a:gd name="connsiteX2" fmla="*/ 993934 w 1391796"/>
                <a:gd name="connsiteY2" fmla="*/ 1192435 h 1292923"/>
                <a:gd name="connsiteX3" fmla="*/ 1155097 w 1391796"/>
                <a:gd name="connsiteY3" fmla="*/ 1192435 h 1292923"/>
                <a:gd name="connsiteX4" fmla="*/ 1324547 w 1391796"/>
                <a:gd name="connsiteY4" fmla="*/ 1184148 h 1292923"/>
                <a:gd name="connsiteX5" fmla="*/ 1381030 w 1391796"/>
                <a:gd name="connsiteY5" fmla="*/ 1149191 h 1292923"/>
                <a:gd name="connsiteX6" fmla="*/ 1357789 w 1391796"/>
                <a:gd name="connsiteY6" fmla="*/ 1027843 h 1292923"/>
                <a:gd name="connsiteX7" fmla="*/ 1136809 w 1391796"/>
                <a:gd name="connsiteY7" fmla="*/ 838295 h 1292923"/>
                <a:gd name="connsiteX8" fmla="*/ 804482 w 1391796"/>
                <a:gd name="connsiteY8" fmla="*/ 595598 h 1292923"/>
                <a:gd name="connsiteX9" fmla="*/ 530352 w 1391796"/>
                <a:gd name="connsiteY9" fmla="*/ 381191 h 1292923"/>
                <a:gd name="connsiteX10" fmla="*/ 0 w 1391796"/>
                <a:gd name="connsiteY10" fmla="*/ 0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1796" h="1292923">
                  <a:moveTo>
                    <a:pt x="0" y="1292924"/>
                  </a:moveTo>
                  <a:cubicBezTo>
                    <a:pt x="158877" y="1243108"/>
                    <a:pt x="531019" y="1138047"/>
                    <a:pt x="696563" y="1150906"/>
                  </a:cubicBezTo>
                  <a:cubicBezTo>
                    <a:pt x="796481" y="1158621"/>
                    <a:pt x="894017" y="1185863"/>
                    <a:pt x="993934" y="1192435"/>
                  </a:cubicBezTo>
                  <a:cubicBezTo>
                    <a:pt x="1047559" y="1195959"/>
                    <a:pt x="1101376" y="1192054"/>
                    <a:pt x="1155097" y="1192435"/>
                  </a:cubicBezTo>
                  <a:cubicBezTo>
                    <a:pt x="1212056" y="1192816"/>
                    <a:pt x="1269683" y="1198626"/>
                    <a:pt x="1324547" y="1184148"/>
                  </a:cubicBezTo>
                  <a:cubicBezTo>
                    <a:pt x="1346930" y="1178243"/>
                    <a:pt x="1368266" y="1168241"/>
                    <a:pt x="1381030" y="1149191"/>
                  </a:cubicBezTo>
                  <a:cubicBezTo>
                    <a:pt x="1405795" y="1112425"/>
                    <a:pt x="1383506" y="1065752"/>
                    <a:pt x="1357789" y="1027843"/>
                  </a:cubicBezTo>
                  <a:cubicBezTo>
                    <a:pt x="1302734" y="946880"/>
                    <a:pt x="1218152" y="893540"/>
                    <a:pt x="1136809" y="838295"/>
                  </a:cubicBezTo>
                  <a:cubicBezTo>
                    <a:pt x="1023271" y="761238"/>
                    <a:pt x="912971" y="679609"/>
                    <a:pt x="804482" y="595598"/>
                  </a:cubicBezTo>
                  <a:cubicBezTo>
                    <a:pt x="712756" y="524542"/>
                    <a:pt x="620459" y="454247"/>
                    <a:pt x="530352" y="381191"/>
                  </a:cubicBezTo>
                  <a:cubicBezTo>
                    <a:pt x="378809" y="258318"/>
                    <a:pt x="149733" y="125063"/>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27ECCA13-011E-4D0B-8827-B1DFEF094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4787" y="27843"/>
              <a:ext cx="2207527" cy="1610525"/>
            </a:xfrm>
            <a:custGeom>
              <a:avLst/>
              <a:gdLst>
                <a:gd name="connsiteX0" fmla="*/ 1676495 w 1676495"/>
                <a:gd name="connsiteY0" fmla="*/ 1223105 h 1223105"/>
                <a:gd name="connsiteX1" fmla="*/ 1421702 w 1676495"/>
                <a:gd name="connsiteY1" fmla="*/ 1000792 h 1223105"/>
                <a:gd name="connsiteX2" fmla="*/ 1024604 w 1676495"/>
                <a:gd name="connsiteY2" fmla="*/ 744760 h 1223105"/>
                <a:gd name="connsiteX3" fmla="*/ 444722 w 1676495"/>
                <a:gd name="connsiteY3" fmla="*/ 345758 h 1223105"/>
                <a:gd name="connsiteX4" fmla="*/ 0 w 1676495"/>
                <a:gd name="connsiteY4" fmla="*/ 0 h 122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105">
                  <a:moveTo>
                    <a:pt x="1676495" y="1223105"/>
                  </a:moveTo>
                  <a:cubicBezTo>
                    <a:pt x="1603724" y="1136523"/>
                    <a:pt x="1514094" y="1066324"/>
                    <a:pt x="1421702" y="1000792"/>
                  </a:cubicBezTo>
                  <a:cubicBezTo>
                    <a:pt x="1293209" y="909733"/>
                    <a:pt x="1158526" y="827723"/>
                    <a:pt x="1024604" y="744760"/>
                  </a:cubicBezTo>
                  <a:cubicBezTo>
                    <a:pt x="824770" y="621030"/>
                    <a:pt x="623888" y="497777"/>
                    <a:pt x="444722" y="345758"/>
                  </a:cubicBezTo>
                  <a:cubicBezTo>
                    <a:pt x="330518" y="248888"/>
                    <a:pt x="135731" y="61817"/>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24CCC8FF-3393-4965-BD21-DCB37A2453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638243"/>
              <a:ext cx="2318558" cy="594242"/>
            </a:xfrm>
            <a:custGeom>
              <a:avLst/>
              <a:gdLst>
                <a:gd name="connsiteX0" fmla="*/ 0 w 1760817"/>
                <a:gd name="connsiteY0" fmla="*/ 451295 h 451294"/>
                <a:gd name="connsiteX1" fmla="*/ 335661 w 1760817"/>
                <a:gd name="connsiteY1" fmla="*/ 319373 h 451294"/>
                <a:gd name="connsiteX2" fmla="*/ 629984 w 1760817"/>
                <a:gd name="connsiteY2" fmla="*/ 264319 h 451294"/>
                <a:gd name="connsiteX3" fmla="*/ 878777 w 1760817"/>
                <a:gd name="connsiteY3" fmla="*/ 278702 h 451294"/>
                <a:gd name="connsiteX4" fmla="*/ 1024700 w 1760817"/>
                <a:gd name="connsiteY4" fmla="*/ 302609 h 451294"/>
                <a:gd name="connsiteX5" fmla="*/ 1316641 w 1760817"/>
                <a:gd name="connsiteY5" fmla="*/ 360045 h 451294"/>
                <a:gd name="connsiteX6" fmla="*/ 1527143 w 1760817"/>
                <a:gd name="connsiteY6" fmla="*/ 386334 h 451294"/>
                <a:gd name="connsiteX7" fmla="*/ 1704023 w 1760817"/>
                <a:gd name="connsiteY7" fmla="*/ 0 h 45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817" h="451294">
                  <a:moveTo>
                    <a:pt x="0" y="451295"/>
                  </a:moveTo>
                  <a:cubicBezTo>
                    <a:pt x="77438" y="429292"/>
                    <a:pt x="257270" y="337852"/>
                    <a:pt x="335661" y="319373"/>
                  </a:cubicBezTo>
                  <a:cubicBezTo>
                    <a:pt x="433007" y="296418"/>
                    <a:pt x="530162" y="270510"/>
                    <a:pt x="629984" y="264319"/>
                  </a:cubicBezTo>
                  <a:cubicBezTo>
                    <a:pt x="713137" y="259080"/>
                    <a:pt x="796290" y="266891"/>
                    <a:pt x="878777" y="278702"/>
                  </a:cubicBezTo>
                  <a:cubicBezTo>
                    <a:pt x="927545" y="285655"/>
                    <a:pt x="976217" y="293751"/>
                    <a:pt x="1024700" y="302609"/>
                  </a:cubicBezTo>
                  <a:cubicBezTo>
                    <a:pt x="1122236" y="320516"/>
                    <a:pt x="1219581" y="339471"/>
                    <a:pt x="1316641" y="360045"/>
                  </a:cubicBezTo>
                  <a:cubicBezTo>
                    <a:pt x="1386269" y="374809"/>
                    <a:pt x="1456277" y="389763"/>
                    <a:pt x="1527143" y="386334"/>
                  </a:cubicBezTo>
                  <a:cubicBezTo>
                    <a:pt x="1592008" y="383191"/>
                    <a:pt x="1881569" y="391287"/>
                    <a:pt x="1704023" y="0"/>
                  </a:cubicBezTo>
                </a:path>
              </a:pathLst>
            </a:custGeom>
            <a:noFill/>
            <a:ln w="12700" cap="rnd">
              <a:solidFill>
                <a:schemeClr val="bg2">
                  <a:alpha val="24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A6D6870E-B40A-4E80-A706-BA8CB5E21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6372" y="454013"/>
              <a:ext cx="256959" cy="983296"/>
            </a:xfrm>
            <a:custGeom>
              <a:avLst/>
              <a:gdLst>
                <a:gd name="connsiteX0" fmla="*/ 90011 w 267734"/>
                <a:gd name="connsiteY0" fmla="*/ 746760 h 746759"/>
                <a:gd name="connsiteX1" fmla="*/ 250603 w 267734"/>
                <a:gd name="connsiteY1" fmla="*/ 541782 h 746759"/>
                <a:gd name="connsiteX2" fmla="*/ 250603 w 267734"/>
                <a:gd name="connsiteY2" fmla="*/ 325660 h 746759"/>
                <a:gd name="connsiteX3" fmla="*/ 0 w 267734"/>
                <a:gd name="connsiteY3" fmla="*/ 0 h 746759"/>
              </a:gdLst>
              <a:ahLst/>
              <a:cxnLst>
                <a:cxn ang="0">
                  <a:pos x="connsiteX0" y="connsiteY0"/>
                </a:cxn>
                <a:cxn ang="0">
                  <a:pos x="connsiteX1" y="connsiteY1"/>
                </a:cxn>
                <a:cxn ang="0">
                  <a:pos x="connsiteX2" y="connsiteY2"/>
                </a:cxn>
                <a:cxn ang="0">
                  <a:pos x="connsiteX3" y="connsiteY3"/>
                </a:cxn>
              </a:cxnLst>
              <a:rect l="l" t="t" r="r" b="b"/>
              <a:pathLst>
                <a:path w="267734" h="746759">
                  <a:moveTo>
                    <a:pt x="90011" y="746760"/>
                  </a:moveTo>
                  <a:cubicBezTo>
                    <a:pt x="159353" y="691801"/>
                    <a:pt x="221456" y="624935"/>
                    <a:pt x="250603" y="541782"/>
                  </a:cubicBezTo>
                  <a:cubicBezTo>
                    <a:pt x="275082" y="471868"/>
                    <a:pt x="271748" y="396907"/>
                    <a:pt x="250603" y="325660"/>
                  </a:cubicBezTo>
                  <a:cubicBezTo>
                    <a:pt x="210598" y="190500"/>
                    <a:pt x="117634" y="77629"/>
                    <a:pt x="0" y="0"/>
                  </a:cubicBezTo>
                </a:path>
              </a:pathLst>
            </a:custGeom>
            <a:noFill/>
            <a:ln w="12700" cap="rnd">
              <a:solidFill>
                <a:schemeClr val="bg2">
                  <a:alpha val="24000"/>
                </a:schemeClr>
              </a:solidFill>
              <a:prstDash val="lgDash"/>
              <a:round/>
            </a:ln>
          </p:spPr>
          <p:txBody>
            <a:bodyPr rtlCol="0" anchor="ctr"/>
            <a:lstStyle/>
            <a:p>
              <a:endParaRPr lang="en-US" dirty="0"/>
            </a:p>
          </p:txBody>
        </p:sp>
        <p:sp>
          <p:nvSpPr>
            <p:cNvPr id="28" name="Freeform: Shape 27">
              <a:extLst>
                <a:ext uri="{FF2B5EF4-FFF2-40B4-BE49-F238E27FC236}">
                  <a16:creationId xmlns:a16="http://schemas.microsoft.com/office/drawing/2014/main" id="{81B66FCF-F34F-4C17-A29E-EE8E13812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3887" y="12542"/>
              <a:ext cx="6404043" cy="1673812"/>
            </a:xfrm>
            <a:custGeom>
              <a:avLst/>
              <a:gdLst>
                <a:gd name="connsiteX0" fmla="*/ 0 w 4863517"/>
                <a:gd name="connsiteY0" fmla="*/ 0 h 1271168"/>
                <a:gd name="connsiteX1" fmla="*/ 176879 w 4863517"/>
                <a:gd name="connsiteY1" fmla="*/ 115157 h 1271168"/>
                <a:gd name="connsiteX2" fmla="*/ 400812 w 4863517"/>
                <a:gd name="connsiteY2" fmla="*/ 277178 h 1271168"/>
                <a:gd name="connsiteX3" fmla="*/ 652367 w 4863517"/>
                <a:gd name="connsiteY3" fmla="*/ 421958 h 1271168"/>
                <a:gd name="connsiteX4" fmla="*/ 1110615 w 4863517"/>
                <a:gd name="connsiteY4" fmla="*/ 690848 h 1271168"/>
                <a:gd name="connsiteX5" fmla="*/ 1410843 w 4863517"/>
                <a:gd name="connsiteY5" fmla="*/ 830580 h 1271168"/>
                <a:gd name="connsiteX6" fmla="*/ 1585341 w 4863517"/>
                <a:gd name="connsiteY6" fmla="*/ 917067 h 1271168"/>
                <a:gd name="connsiteX7" fmla="*/ 1896046 w 4863517"/>
                <a:gd name="connsiteY7" fmla="*/ 1114901 h 1271168"/>
                <a:gd name="connsiteX8" fmla="*/ 2042255 w 4863517"/>
                <a:gd name="connsiteY8" fmla="*/ 1204627 h 1271168"/>
                <a:gd name="connsiteX9" fmla="*/ 2276570 w 4863517"/>
                <a:gd name="connsiteY9" fmla="*/ 1271111 h 1271168"/>
                <a:gd name="connsiteX10" fmla="*/ 2568988 w 4863517"/>
                <a:gd name="connsiteY10" fmla="*/ 1128141 h 1271168"/>
                <a:gd name="connsiteX11" fmla="*/ 2726817 w 4863517"/>
                <a:gd name="connsiteY11" fmla="*/ 882110 h 1271168"/>
                <a:gd name="connsiteX12" fmla="*/ 2861881 w 4863517"/>
                <a:gd name="connsiteY12" fmla="*/ 574929 h 1271168"/>
                <a:gd name="connsiteX13" fmla="*/ 2990660 w 4863517"/>
                <a:gd name="connsiteY13" fmla="*/ 411480 h 1271168"/>
                <a:gd name="connsiteX14" fmla="*/ 3259264 w 4863517"/>
                <a:gd name="connsiteY14" fmla="*/ 292322 h 1271168"/>
                <a:gd name="connsiteX15" fmla="*/ 3482150 w 4863517"/>
                <a:gd name="connsiteY15" fmla="*/ 325565 h 1271168"/>
                <a:gd name="connsiteX16" fmla="*/ 3824192 w 4863517"/>
                <a:gd name="connsiteY16" fmla="*/ 383762 h 1271168"/>
                <a:gd name="connsiteX17" fmla="*/ 4206145 w 4863517"/>
                <a:gd name="connsiteY17" fmla="*/ 420434 h 1271168"/>
                <a:gd name="connsiteX18" fmla="*/ 4505230 w 4863517"/>
                <a:gd name="connsiteY18" fmla="*/ 420434 h 1271168"/>
                <a:gd name="connsiteX19" fmla="*/ 4820127 w 4863517"/>
                <a:gd name="connsiteY19" fmla="*/ 349091 h 1271168"/>
                <a:gd name="connsiteX20" fmla="*/ 4863370 w 4863517"/>
                <a:gd name="connsiteY20" fmla="*/ 242316 h 1271168"/>
                <a:gd name="connsiteX21" fmla="*/ 4760691 w 4863517"/>
                <a:gd name="connsiteY21" fmla="*/ 0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3517"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6" y="509492"/>
                    <a:pt x="953167" y="609695"/>
                    <a:pt x="1110615" y="690848"/>
                  </a:cubicBezTo>
                  <a:cubicBezTo>
                    <a:pt x="1208723" y="741426"/>
                    <a:pt x="1310450" y="784670"/>
                    <a:pt x="1410843" y="830580"/>
                  </a:cubicBezTo>
                  <a:cubicBezTo>
                    <a:pt x="1469898" y="857631"/>
                    <a:pt x="1528477" y="885635"/>
                    <a:pt x="1585341" y="917067"/>
                  </a:cubicBezTo>
                  <a:cubicBezTo>
                    <a:pt x="1692878" y="976408"/>
                    <a:pt x="1794034" y="1046417"/>
                    <a:pt x="1896046"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1" y="574929"/>
                  </a:cubicBezTo>
                  <a:cubicBezTo>
                    <a:pt x="2896076" y="513969"/>
                    <a:pt x="2938558" y="457962"/>
                    <a:pt x="2990660" y="411480"/>
                  </a:cubicBezTo>
                  <a:cubicBezTo>
                    <a:pt x="3065812" y="344329"/>
                    <a:pt x="3158966" y="297466"/>
                    <a:pt x="3259264" y="292322"/>
                  </a:cubicBezTo>
                  <a:cubicBezTo>
                    <a:pt x="3334607" y="288417"/>
                    <a:pt x="3408426" y="308324"/>
                    <a:pt x="3482150" y="325565"/>
                  </a:cubicBezTo>
                  <a:cubicBezTo>
                    <a:pt x="3594830" y="351854"/>
                    <a:pt x="3709416" y="368618"/>
                    <a:pt x="3824192" y="383762"/>
                  </a:cubicBezTo>
                  <a:cubicBezTo>
                    <a:pt x="3951065" y="400431"/>
                    <a:pt x="4078319" y="415290"/>
                    <a:pt x="4206145" y="420434"/>
                  </a:cubicBezTo>
                  <a:cubicBezTo>
                    <a:pt x="4305777" y="424434"/>
                    <a:pt x="4405503" y="419957"/>
                    <a:pt x="4505230" y="420434"/>
                  </a:cubicBezTo>
                  <a:cubicBezTo>
                    <a:pt x="4619435" y="421005"/>
                    <a:pt x="4745641" y="432149"/>
                    <a:pt x="4820127" y="349091"/>
                  </a:cubicBezTo>
                  <a:cubicBezTo>
                    <a:pt x="4846701" y="319469"/>
                    <a:pt x="4861655" y="282131"/>
                    <a:pt x="4863370" y="242316"/>
                  </a:cubicBezTo>
                  <a:cubicBezTo>
                    <a:pt x="4868037" y="134493"/>
                    <a:pt x="4760691" y="0"/>
                    <a:pt x="4760691" y="0"/>
                  </a:cubicBezTo>
                </a:path>
              </a:pathLst>
            </a:custGeom>
            <a:noFill/>
            <a:ln w="12700" cap="rnd">
              <a:solidFill>
                <a:schemeClr val="bg2">
                  <a:alpha val="24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FD861033-CAAF-46D9-B275-DCF52F2CB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0816" y="12291"/>
              <a:ext cx="5654210" cy="1210473"/>
            </a:xfrm>
            <a:custGeom>
              <a:avLst/>
              <a:gdLst>
                <a:gd name="connsiteX0" fmla="*/ 0 w 4294060"/>
                <a:gd name="connsiteY0" fmla="*/ 190 h 919287"/>
                <a:gd name="connsiteX1" fmla="*/ 417862 w 4294060"/>
                <a:gd name="connsiteY1" fmla="*/ 274606 h 919287"/>
                <a:gd name="connsiteX2" fmla="*/ 980218 w 4294060"/>
                <a:gd name="connsiteY2" fmla="*/ 608171 h 919287"/>
                <a:gd name="connsiteX3" fmla="*/ 1473137 w 4294060"/>
                <a:gd name="connsiteY3" fmla="*/ 792480 h 919287"/>
                <a:gd name="connsiteX4" fmla="*/ 1827276 w 4294060"/>
                <a:gd name="connsiteY4" fmla="*/ 914591 h 919287"/>
                <a:gd name="connsiteX5" fmla="*/ 2119217 w 4294060"/>
                <a:gd name="connsiteY5" fmla="*/ 847535 h 919287"/>
                <a:gd name="connsiteX6" fmla="*/ 2269998 w 4294060"/>
                <a:gd name="connsiteY6" fmla="*/ 610553 h 919287"/>
                <a:gd name="connsiteX7" fmla="*/ 2413540 w 4294060"/>
                <a:gd name="connsiteY7" fmla="*/ 361569 h 919287"/>
                <a:gd name="connsiteX8" fmla="*/ 2683859 w 4294060"/>
                <a:gd name="connsiteY8" fmla="*/ 67151 h 919287"/>
                <a:gd name="connsiteX9" fmla="*/ 3030760 w 4294060"/>
                <a:gd name="connsiteY9" fmla="*/ 36005 h 919287"/>
                <a:gd name="connsiteX10" fmla="*/ 3356134 w 4294060"/>
                <a:gd name="connsiteY10" fmla="*/ 129350 h 919287"/>
                <a:gd name="connsiteX11" fmla="*/ 3674364 w 4294060"/>
                <a:gd name="connsiteY11" fmla="*/ 244221 h 919287"/>
                <a:gd name="connsiteX12" fmla="*/ 3968687 w 4294060"/>
                <a:gd name="connsiteY12" fmla="*/ 244221 h 919287"/>
                <a:gd name="connsiteX13" fmla="*/ 4157662 w 4294060"/>
                <a:gd name="connsiteY13" fmla="*/ 177165 h 919287"/>
                <a:gd name="connsiteX14" fmla="*/ 4271296 w 4294060"/>
                <a:gd name="connsiteY14" fmla="*/ 63437 h 919287"/>
                <a:gd name="connsiteX15" fmla="*/ 4294061 w 4294060"/>
                <a:gd name="connsiteY15" fmla="*/ 0 h 91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4060" h="919287">
                  <a:moveTo>
                    <a:pt x="0" y="190"/>
                  </a:moveTo>
                  <a:cubicBezTo>
                    <a:pt x="0" y="190"/>
                    <a:pt x="243745" y="162211"/>
                    <a:pt x="417862" y="274606"/>
                  </a:cubicBezTo>
                  <a:cubicBezTo>
                    <a:pt x="601408" y="393097"/>
                    <a:pt x="781145" y="518922"/>
                    <a:pt x="980218" y="608171"/>
                  </a:cubicBezTo>
                  <a:cubicBezTo>
                    <a:pt x="1140333" y="679990"/>
                    <a:pt x="1310545" y="726281"/>
                    <a:pt x="1473137" y="792480"/>
                  </a:cubicBezTo>
                  <a:cubicBezTo>
                    <a:pt x="1589532" y="839915"/>
                    <a:pt x="1702975" y="898112"/>
                    <a:pt x="1827276" y="914591"/>
                  </a:cubicBezTo>
                  <a:cubicBezTo>
                    <a:pt x="1930813" y="928307"/>
                    <a:pt x="2039207" y="913733"/>
                    <a:pt x="2119217" y="847535"/>
                  </a:cubicBezTo>
                  <a:cubicBezTo>
                    <a:pt x="2192084" y="787146"/>
                    <a:pt x="2228183" y="696278"/>
                    <a:pt x="2269998" y="610553"/>
                  </a:cubicBezTo>
                  <a:cubicBezTo>
                    <a:pt x="2312003" y="524351"/>
                    <a:pt x="2362867" y="442913"/>
                    <a:pt x="2413540" y="361569"/>
                  </a:cubicBezTo>
                  <a:cubicBezTo>
                    <a:pt x="2485835" y="245650"/>
                    <a:pt x="2562511" y="127064"/>
                    <a:pt x="2683859" y="67151"/>
                  </a:cubicBezTo>
                  <a:cubicBezTo>
                    <a:pt x="2790254" y="14573"/>
                    <a:pt x="2912935" y="16764"/>
                    <a:pt x="3030760" y="36005"/>
                  </a:cubicBezTo>
                  <a:cubicBezTo>
                    <a:pt x="3142393" y="54293"/>
                    <a:pt x="3251073" y="87344"/>
                    <a:pt x="3356134" y="129350"/>
                  </a:cubicBezTo>
                  <a:cubicBezTo>
                    <a:pt x="3461194" y="171355"/>
                    <a:pt x="3563588" y="221742"/>
                    <a:pt x="3674364" y="244221"/>
                  </a:cubicBezTo>
                  <a:cubicBezTo>
                    <a:pt x="3771233" y="263938"/>
                    <a:pt x="3871341" y="262319"/>
                    <a:pt x="3968687" y="244221"/>
                  </a:cubicBezTo>
                  <a:cubicBezTo>
                    <a:pt x="4034981" y="231839"/>
                    <a:pt x="4099941" y="211931"/>
                    <a:pt x="4157662" y="177165"/>
                  </a:cubicBezTo>
                  <a:cubicBezTo>
                    <a:pt x="4204526" y="148971"/>
                    <a:pt x="4246817" y="112300"/>
                    <a:pt x="4271296" y="63437"/>
                  </a:cubicBezTo>
                  <a:cubicBezTo>
                    <a:pt x="4286441" y="33242"/>
                    <a:pt x="4294061" y="0"/>
                    <a:pt x="4294061" y="0"/>
                  </a:cubicBezTo>
                </a:path>
              </a:pathLst>
            </a:custGeom>
            <a:noFill/>
            <a:ln w="12700" cap="rnd">
              <a:solidFill>
                <a:schemeClr val="bg2">
                  <a:alpha val="24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30B9015-F708-485A-9F3F-7E0623037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34783" y="12542"/>
              <a:ext cx="3018496" cy="823906"/>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3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3" y="606171"/>
                  </a:cubicBezTo>
                  <a:cubicBezTo>
                    <a:pt x="1391603"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2" y="109347"/>
                    <a:pt x="2292382" y="0"/>
                    <a:pt x="2292382" y="0"/>
                  </a:cubicBezTo>
                </a:path>
              </a:pathLst>
            </a:custGeom>
            <a:noFill/>
            <a:ln w="12700" cap="rnd">
              <a:solidFill>
                <a:schemeClr val="bg2">
                  <a:alpha val="24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33441AA6-F9EC-411F-A4FB-9B7EE56C5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9011" y="12542"/>
              <a:ext cx="2456863" cy="555074"/>
            </a:xfrm>
            <a:custGeom>
              <a:avLst/>
              <a:gdLst>
                <a:gd name="connsiteX0" fmla="*/ 1865852 w 1865852"/>
                <a:gd name="connsiteY0" fmla="*/ 0 h 421548"/>
                <a:gd name="connsiteX1" fmla="*/ 1535049 w 1865852"/>
                <a:gd name="connsiteY1" fmla="*/ 258699 h 421548"/>
                <a:gd name="connsiteX2" fmla="*/ 1247966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6" y="408051"/>
                  </a:cubicBezTo>
                  <a:cubicBezTo>
                    <a:pt x="1152239" y="430625"/>
                    <a:pt x="1053084" y="420815"/>
                    <a:pt x="955072" y="408051"/>
                  </a:cubicBezTo>
                  <a:cubicBezTo>
                    <a:pt x="833723" y="392240"/>
                    <a:pt x="711803" y="376142"/>
                    <a:pt x="596170" y="336233"/>
                  </a:cubicBezTo>
                  <a:cubicBezTo>
                    <a:pt x="486728" y="298418"/>
                    <a:pt x="382715" y="246412"/>
                    <a:pt x="283178" y="186881"/>
                  </a:cubicBezTo>
                  <a:cubicBezTo>
                    <a:pt x="176213" y="122777"/>
                    <a:pt x="0" y="0"/>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A6968039-0590-4D7E-ADDB-E70FAF504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27898" y="12542"/>
              <a:ext cx="1788496" cy="377822"/>
            </a:xfrm>
            <a:custGeom>
              <a:avLst/>
              <a:gdLst>
                <a:gd name="connsiteX0" fmla="*/ 0 w 1358264"/>
                <a:gd name="connsiteY0" fmla="*/ 11621 h 286935"/>
                <a:gd name="connsiteX1" fmla="*/ 200977 w 1358264"/>
                <a:gd name="connsiteY1" fmla="*/ 163830 h 286935"/>
                <a:gd name="connsiteX2" fmla="*/ 499586 w 1358264"/>
                <a:gd name="connsiteY2" fmla="*/ 258604 h 286935"/>
                <a:gd name="connsiteX3" fmla="*/ 780955 w 1358264"/>
                <a:gd name="connsiteY3" fmla="*/ 284417 h 286935"/>
                <a:gd name="connsiteX4" fmla="*/ 1027843 w 1358264"/>
                <a:gd name="connsiteY4" fmla="*/ 215456 h 286935"/>
                <a:gd name="connsiteX5" fmla="*/ 1358265 w 1358264"/>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4" h="286935">
                  <a:moveTo>
                    <a:pt x="0" y="11621"/>
                  </a:moveTo>
                  <a:cubicBezTo>
                    <a:pt x="0" y="11621"/>
                    <a:pt x="89249" y="104299"/>
                    <a:pt x="200977" y="163830"/>
                  </a:cubicBezTo>
                  <a:cubicBezTo>
                    <a:pt x="293465" y="213074"/>
                    <a:pt x="396812" y="237458"/>
                    <a:pt x="499586" y="258604"/>
                  </a:cubicBezTo>
                  <a:cubicBezTo>
                    <a:pt x="592360" y="277749"/>
                    <a:pt x="686752" y="293180"/>
                    <a:pt x="780955" y="284417"/>
                  </a:cubicBezTo>
                  <a:cubicBezTo>
                    <a:pt x="866584" y="276511"/>
                    <a:pt x="949166" y="250412"/>
                    <a:pt x="1027843" y="215456"/>
                  </a:cubicBezTo>
                  <a:cubicBezTo>
                    <a:pt x="1167860" y="153353"/>
                    <a:pt x="1358265" y="0"/>
                    <a:pt x="1358265" y="0"/>
                  </a:cubicBezTo>
                </a:path>
              </a:pathLst>
            </a:custGeom>
            <a:noFill/>
            <a:ln w="12700" cap="rnd">
              <a:solidFill>
                <a:schemeClr val="bg2">
                  <a:alpha val="24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CBFFD17E-72B9-443C-8D9A-C2140F3EE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73095" y="12542"/>
              <a:ext cx="1173183" cy="220293"/>
            </a:xfrm>
            <a:custGeom>
              <a:avLst/>
              <a:gdLst>
                <a:gd name="connsiteX0" fmla="*/ 890969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9" y="0"/>
                  </a:moveTo>
                  <a:cubicBezTo>
                    <a:pt x="890969" y="0"/>
                    <a:pt x="763714" y="110585"/>
                    <a:pt x="657892" y="143732"/>
                  </a:cubicBezTo>
                  <a:cubicBezTo>
                    <a:pt x="577405" y="168974"/>
                    <a:pt x="491871" y="172593"/>
                    <a:pt x="408146" y="160973"/>
                  </a:cubicBezTo>
                  <a:cubicBezTo>
                    <a:pt x="235077" y="136970"/>
                    <a:pt x="0" y="0"/>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2227F8EB-7284-4904-98C3-32BCBD33A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1911" y="706856"/>
              <a:ext cx="4728816" cy="4904604"/>
            </a:xfrm>
            <a:custGeom>
              <a:avLst/>
              <a:gdLst>
                <a:gd name="connsiteX0" fmla="*/ 904672 w 3591275"/>
                <a:gd name="connsiteY0" fmla="*/ 1758707 h 3724776"/>
                <a:gd name="connsiteX1" fmla="*/ 926199 w 3591275"/>
                <a:gd name="connsiteY1" fmla="*/ 1605545 h 3724776"/>
                <a:gd name="connsiteX2" fmla="*/ 912864 w 3591275"/>
                <a:gd name="connsiteY2" fmla="*/ 1413997 h 3724776"/>
                <a:gd name="connsiteX3" fmla="*/ 949440 w 3591275"/>
                <a:gd name="connsiteY3" fmla="*/ 1301412 h 3724776"/>
                <a:gd name="connsiteX4" fmla="*/ 1089839 w 3591275"/>
                <a:gd name="connsiteY4" fmla="*/ 1160918 h 3724776"/>
                <a:gd name="connsiteX5" fmla="*/ 1324439 w 3591275"/>
                <a:gd name="connsiteY5" fmla="*/ 973371 h 3724776"/>
                <a:gd name="connsiteX6" fmla="*/ 1609046 w 3591275"/>
                <a:gd name="connsiteY6" fmla="*/ 728102 h 3724776"/>
                <a:gd name="connsiteX7" fmla="*/ 1785926 w 3591275"/>
                <a:gd name="connsiteY7" fmla="*/ 472165 h 3724776"/>
                <a:gd name="connsiteX8" fmla="*/ 1985951 w 3591275"/>
                <a:gd name="connsiteY8" fmla="*/ 190320 h 3724776"/>
                <a:gd name="connsiteX9" fmla="*/ 2153305 w 3591275"/>
                <a:gd name="connsiteY9" fmla="*/ 67162 h 3724776"/>
                <a:gd name="connsiteX10" fmla="*/ 2466773 w 3591275"/>
                <a:gd name="connsiteY10" fmla="*/ 8488 h 3724776"/>
                <a:gd name="connsiteX11" fmla="*/ 2830247 w 3591275"/>
                <a:gd name="connsiteY11" fmla="*/ 8488 h 3724776"/>
                <a:gd name="connsiteX12" fmla="*/ 3140857 w 3591275"/>
                <a:gd name="connsiteY12" fmla="*/ 84498 h 3724776"/>
                <a:gd name="connsiteX13" fmla="*/ 3405271 w 3591275"/>
                <a:gd name="connsiteY13" fmla="*/ 216323 h 3724776"/>
                <a:gd name="connsiteX14" fmla="*/ 3515856 w 3591275"/>
                <a:gd name="connsiteY14" fmla="*/ 348150 h 3724776"/>
                <a:gd name="connsiteX15" fmla="*/ 3590818 w 3591275"/>
                <a:gd name="connsiteY15" fmla="*/ 627137 h 3724776"/>
                <a:gd name="connsiteX16" fmla="*/ 3555290 w 3591275"/>
                <a:gd name="connsiteY16" fmla="*/ 968608 h 3724776"/>
                <a:gd name="connsiteX17" fmla="*/ 3537002 w 3591275"/>
                <a:gd name="connsiteY17" fmla="*/ 1148535 h 3724776"/>
                <a:gd name="connsiteX18" fmla="*/ 3509094 w 3591275"/>
                <a:gd name="connsiteY18" fmla="*/ 1570017 h 3724776"/>
                <a:gd name="connsiteX19" fmla="*/ 3465278 w 3591275"/>
                <a:gd name="connsiteY19" fmla="*/ 1967114 h 3724776"/>
                <a:gd name="connsiteX20" fmla="*/ 3336024 w 3591275"/>
                <a:gd name="connsiteY20" fmla="*/ 2345733 h 3724776"/>
                <a:gd name="connsiteX21" fmla="*/ 3049893 w 3591275"/>
                <a:gd name="connsiteY21" fmla="*/ 2768262 h 3724776"/>
                <a:gd name="connsiteX22" fmla="*/ 2838724 w 3591275"/>
                <a:gd name="connsiteY22" fmla="*/ 2989908 h 3724776"/>
                <a:gd name="connsiteX23" fmla="*/ 2605647 w 3591275"/>
                <a:gd name="connsiteY23" fmla="*/ 3193077 h 3724776"/>
                <a:gd name="connsiteX24" fmla="*/ 2217980 w 3591275"/>
                <a:gd name="connsiteY24" fmla="*/ 3493209 h 3724776"/>
                <a:gd name="connsiteX25" fmla="*/ 1832598 w 3591275"/>
                <a:gd name="connsiteY25" fmla="*/ 3707903 h 3724776"/>
                <a:gd name="connsiteX26" fmla="*/ 1581043 w 3591275"/>
                <a:gd name="connsiteY26" fmla="*/ 3722952 h 3724776"/>
                <a:gd name="connsiteX27" fmla="*/ 1068693 w 3591275"/>
                <a:gd name="connsiteY27" fmla="*/ 3704474 h 3724776"/>
                <a:gd name="connsiteX28" fmla="*/ 852952 w 3591275"/>
                <a:gd name="connsiteY28" fmla="*/ 3704474 h 3724776"/>
                <a:gd name="connsiteX29" fmla="*/ 519482 w 3591275"/>
                <a:gd name="connsiteY29" fmla="*/ 3652562 h 3724776"/>
                <a:gd name="connsiteX30" fmla="*/ 400609 w 3591275"/>
                <a:gd name="connsiteY30" fmla="*/ 3595984 h 3724776"/>
                <a:gd name="connsiteX31" fmla="*/ 184868 w 3591275"/>
                <a:gd name="connsiteY31" fmla="*/ 3357002 h 3724776"/>
                <a:gd name="connsiteX32" fmla="*/ 59138 w 3591275"/>
                <a:gd name="connsiteY32" fmla="*/ 3101922 h 3724776"/>
                <a:gd name="connsiteX33" fmla="*/ 274 w 3591275"/>
                <a:gd name="connsiteY33" fmla="*/ 2778644 h 3724776"/>
                <a:gd name="connsiteX34" fmla="*/ 172200 w 3591275"/>
                <a:gd name="connsiteY34" fmla="*/ 2322682 h 3724776"/>
                <a:gd name="connsiteX35" fmla="*/ 446806 w 3591275"/>
                <a:gd name="connsiteY35" fmla="*/ 2095225 h 3724776"/>
                <a:gd name="connsiteX36" fmla="*/ 633686 w 3591275"/>
                <a:gd name="connsiteY36" fmla="*/ 2031693 h 3724776"/>
                <a:gd name="connsiteX37" fmla="*/ 840188 w 3591275"/>
                <a:gd name="connsiteY37" fmla="*/ 1910440 h 3724776"/>
                <a:gd name="connsiteX38" fmla="*/ 904672 w 3591275"/>
                <a:gd name="connsiteY38" fmla="*/ 1758707 h 372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91275" h="3724776">
                  <a:moveTo>
                    <a:pt x="904672" y="1758707"/>
                  </a:moveTo>
                  <a:cubicBezTo>
                    <a:pt x="916960" y="1708415"/>
                    <a:pt x="927056" y="1657266"/>
                    <a:pt x="926199" y="1605545"/>
                  </a:cubicBezTo>
                  <a:cubicBezTo>
                    <a:pt x="925151" y="1541251"/>
                    <a:pt x="907625" y="1478005"/>
                    <a:pt x="912864" y="1413997"/>
                  </a:cubicBezTo>
                  <a:cubicBezTo>
                    <a:pt x="916103" y="1374183"/>
                    <a:pt x="928866" y="1335702"/>
                    <a:pt x="949440" y="1301412"/>
                  </a:cubicBezTo>
                  <a:cubicBezTo>
                    <a:pt x="983730" y="1244262"/>
                    <a:pt x="1037641" y="1202733"/>
                    <a:pt x="1089839" y="1160918"/>
                  </a:cubicBezTo>
                  <a:cubicBezTo>
                    <a:pt x="1167944" y="1098339"/>
                    <a:pt x="1245382" y="1034712"/>
                    <a:pt x="1324439" y="973371"/>
                  </a:cubicBezTo>
                  <a:cubicBezTo>
                    <a:pt x="1423690" y="896313"/>
                    <a:pt x="1526179" y="822304"/>
                    <a:pt x="1609046" y="728102"/>
                  </a:cubicBezTo>
                  <a:cubicBezTo>
                    <a:pt x="1677626" y="650092"/>
                    <a:pt x="1732014" y="561033"/>
                    <a:pt x="1785926" y="472165"/>
                  </a:cubicBezTo>
                  <a:cubicBezTo>
                    <a:pt x="1845933" y="373296"/>
                    <a:pt x="1906226" y="273855"/>
                    <a:pt x="1985951" y="190320"/>
                  </a:cubicBezTo>
                  <a:cubicBezTo>
                    <a:pt x="2034242" y="139647"/>
                    <a:pt x="2089678" y="96213"/>
                    <a:pt x="2153305" y="67162"/>
                  </a:cubicBezTo>
                  <a:cubicBezTo>
                    <a:pt x="2250650" y="22680"/>
                    <a:pt x="2359616" y="15441"/>
                    <a:pt x="2466773" y="8488"/>
                  </a:cubicBezTo>
                  <a:cubicBezTo>
                    <a:pt x="2588026" y="582"/>
                    <a:pt x="2709660" y="-5800"/>
                    <a:pt x="2830247" y="8488"/>
                  </a:cubicBezTo>
                  <a:cubicBezTo>
                    <a:pt x="2936355" y="21061"/>
                    <a:pt x="3039606" y="49922"/>
                    <a:pt x="3140857" y="84498"/>
                  </a:cubicBezTo>
                  <a:cubicBezTo>
                    <a:pt x="3234868" y="116692"/>
                    <a:pt x="3328595" y="153459"/>
                    <a:pt x="3405271" y="216323"/>
                  </a:cubicBezTo>
                  <a:cubicBezTo>
                    <a:pt x="3450038" y="252995"/>
                    <a:pt x="3487281" y="297762"/>
                    <a:pt x="3515856" y="348150"/>
                  </a:cubicBezTo>
                  <a:cubicBezTo>
                    <a:pt x="3564052" y="433017"/>
                    <a:pt x="3587389" y="529505"/>
                    <a:pt x="3590818" y="627137"/>
                  </a:cubicBezTo>
                  <a:cubicBezTo>
                    <a:pt x="3594914" y="741722"/>
                    <a:pt x="3570625" y="854784"/>
                    <a:pt x="3555290" y="968608"/>
                  </a:cubicBezTo>
                  <a:cubicBezTo>
                    <a:pt x="3547194" y="1028330"/>
                    <a:pt x="3541860" y="1088433"/>
                    <a:pt x="3537002" y="1148535"/>
                  </a:cubicBezTo>
                  <a:cubicBezTo>
                    <a:pt x="3525762" y="1288839"/>
                    <a:pt x="3517856" y="1429427"/>
                    <a:pt x="3509094" y="1570017"/>
                  </a:cubicBezTo>
                  <a:cubicBezTo>
                    <a:pt x="3500712" y="1703176"/>
                    <a:pt x="3491472" y="1836431"/>
                    <a:pt x="3465278" y="1967114"/>
                  </a:cubicBezTo>
                  <a:cubicBezTo>
                    <a:pt x="3438894" y="2098464"/>
                    <a:pt x="3395365" y="2225622"/>
                    <a:pt x="3336024" y="2345733"/>
                  </a:cubicBezTo>
                  <a:cubicBezTo>
                    <a:pt x="3260491" y="2498799"/>
                    <a:pt x="3160860" y="2638436"/>
                    <a:pt x="3049893" y="2768262"/>
                  </a:cubicBezTo>
                  <a:cubicBezTo>
                    <a:pt x="2983504" y="2845891"/>
                    <a:pt x="2913114" y="2919900"/>
                    <a:pt x="2838724" y="2989908"/>
                  </a:cubicBezTo>
                  <a:cubicBezTo>
                    <a:pt x="2763667" y="3060584"/>
                    <a:pt x="2685466" y="3127830"/>
                    <a:pt x="2605647" y="3193077"/>
                  </a:cubicBezTo>
                  <a:cubicBezTo>
                    <a:pt x="2479155" y="3296613"/>
                    <a:pt x="2349044" y="3395578"/>
                    <a:pt x="2217980" y="3493209"/>
                  </a:cubicBezTo>
                  <a:cubicBezTo>
                    <a:pt x="2098441" y="3582173"/>
                    <a:pt x="1977092" y="3674375"/>
                    <a:pt x="1832598" y="3707903"/>
                  </a:cubicBezTo>
                  <a:cubicBezTo>
                    <a:pt x="1750397" y="3726953"/>
                    <a:pt x="1665530" y="3726286"/>
                    <a:pt x="1581043" y="3722952"/>
                  </a:cubicBezTo>
                  <a:cubicBezTo>
                    <a:pt x="1410260" y="3716190"/>
                    <a:pt x="1239667" y="3703712"/>
                    <a:pt x="1068693" y="3704474"/>
                  </a:cubicBezTo>
                  <a:cubicBezTo>
                    <a:pt x="996779" y="3704760"/>
                    <a:pt x="924865" y="3706665"/>
                    <a:pt x="852952" y="3704474"/>
                  </a:cubicBezTo>
                  <a:cubicBezTo>
                    <a:pt x="739890" y="3701045"/>
                    <a:pt x="626638" y="3688472"/>
                    <a:pt x="519482" y="3652562"/>
                  </a:cubicBezTo>
                  <a:cubicBezTo>
                    <a:pt x="477667" y="3638561"/>
                    <a:pt x="437567" y="3620082"/>
                    <a:pt x="400609" y="3595984"/>
                  </a:cubicBezTo>
                  <a:cubicBezTo>
                    <a:pt x="309836" y="3536929"/>
                    <a:pt x="242876" y="3448823"/>
                    <a:pt x="184868" y="3357002"/>
                  </a:cubicBezTo>
                  <a:cubicBezTo>
                    <a:pt x="134005" y="3276611"/>
                    <a:pt x="91618" y="3191267"/>
                    <a:pt x="59138" y="3101922"/>
                  </a:cubicBezTo>
                  <a:cubicBezTo>
                    <a:pt x="21324" y="2998004"/>
                    <a:pt x="-2870" y="2889039"/>
                    <a:pt x="274" y="2778644"/>
                  </a:cubicBezTo>
                  <a:cubicBezTo>
                    <a:pt x="4941" y="2612623"/>
                    <a:pt x="71045" y="2454889"/>
                    <a:pt x="172200" y="2322682"/>
                  </a:cubicBezTo>
                  <a:cubicBezTo>
                    <a:pt x="245638" y="2226670"/>
                    <a:pt x="336221" y="2143707"/>
                    <a:pt x="446806" y="2095225"/>
                  </a:cubicBezTo>
                  <a:cubicBezTo>
                    <a:pt x="507099" y="2068841"/>
                    <a:pt x="571012" y="2051982"/>
                    <a:pt x="633686" y="2031693"/>
                  </a:cubicBezTo>
                  <a:cubicBezTo>
                    <a:pt x="711696" y="2006547"/>
                    <a:pt x="789991" y="1974448"/>
                    <a:pt x="840188" y="1910440"/>
                  </a:cubicBezTo>
                  <a:cubicBezTo>
                    <a:pt x="874383" y="1866816"/>
                    <a:pt x="891433" y="1812904"/>
                    <a:pt x="904672" y="1758707"/>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0546E1AF-525C-4FD2-BAE6-9D672248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41750" y="923845"/>
              <a:ext cx="4196097" cy="4479998"/>
            </a:xfrm>
            <a:custGeom>
              <a:avLst/>
              <a:gdLst>
                <a:gd name="connsiteX0" fmla="*/ 78613 w 3186704"/>
                <a:gd name="connsiteY0" fmla="*/ 3007044 h 3402311"/>
                <a:gd name="connsiteX1" fmla="*/ 2032 w 3186704"/>
                <a:gd name="connsiteY1" fmla="*/ 2731772 h 3402311"/>
                <a:gd name="connsiteX2" fmla="*/ 21177 w 3186704"/>
                <a:gd name="connsiteY2" fmla="*/ 2545082 h 3402311"/>
                <a:gd name="connsiteX3" fmla="*/ 116903 w 3186704"/>
                <a:gd name="connsiteY3" fmla="*/ 2389443 h 3402311"/>
                <a:gd name="connsiteX4" fmla="*/ 241300 w 3186704"/>
                <a:gd name="connsiteY4" fmla="*/ 2308100 h 3402311"/>
                <a:gd name="connsiteX5" fmla="*/ 475805 w 3186704"/>
                <a:gd name="connsiteY5" fmla="*/ 2296099 h 3402311"/>
                <a:gd name="connsiteX6" fmla="*/ 664781 w 3186704"/>
                <a:gd name="connsiteY6" fmla="*/ 2336770 h 3402311"/>
                <a:gd name="connsiteX7" fmla="*/ 803560 w 3186704"/>
                <a:gd name="connsiteY7" fmla="*/ 2336770 h 3402311"/>
                <a:gd name="connsiteX8" fmla="*/ 942340 w 3186704"/>
                <a:gd name="connsiteY8" fmla="*/ 2224280 h 3402311"/>
                <a:gd name="connsiteX9" fmla="*/ 1018921 w 3186704"/>
                <a:gd name="connsiteY9" fmla="*/ 1958532 h 3402311"/>
                <a:gd name="connsiteX10" fmla="*/ 1061974 w 3186704"/>
                <a:gd name="connsiteY10" fmla="*/ 1606679 h 3402311"/>
                <a:gd name="connsiteX11" fmla="*/ 1114647 w 3186704"/>
                <a:gd name="connsiteY11" fmla="*/ 1369697 h 3402311"/>
                <a:gd name="connsiteX12" fmla="*/ 1243806 w 3186704"/>
                <a:gd name="connsiteY12" fmla="*/ 1080042 h 3402311"/>
                <a:gd name="connsiteX13" fmla="*/ 1468691 w 3186704"/>
                <a:gd name="connsiteY13" fmla="*/ 795149 h 3402311"/>
                <a:gd name="connsiteX14" fmla="*/ 1770157 w 3186704"/>
                <a:gd name="connsiteY14" fmla="*/ 452820 h 3402311"/>
                <a:gd name="connsiteX15" fmla="*/ 2082387 w 3186704"/>
                <a:gd name="connsiteY15" fmla="*/ 140400 h 3402311"/>
                <a:gd name="connsiteX16" fmla="*/ 2298890 w 3186704"/>
                <a:gd name="connsiteY16" fmla="*/ 31530 h 3402311"/>
                <a:gd name="connsiteX17" fmla="*/ 2533396 w 3186704"/>
                <a:gd name="connsiteY17" fmla="*/ 383 h 3402311"/>
                <a:gd name="connsiteX18" fmla="*/ 2796572 w 3186704"/>
                <a:gd name="connsiteY18" fmla="*/ 53056 h 3402311"/>
                <a:gd name="connsiteX19" fmla="*/ 3014313 w 3186704"/>
                <a:gd name="connsiteY19" fmla="*/ 177548 h 3402311"/>
                <a:gd name="connsiteX20" fmla="*/ 3131566 w 3186704"/>
                <a:gd name="connsiteY20" fmla="*/ 366619 h 3402311"/>
                <a:gd name="connsiteX21" fmla="*/ 3174619 w 3186704"/>
                <a:gd name="connsiteY21" fmla="*/ 610745 h 3402311"/>
                <a:gd name="connsiteX22" fmla="*/ 3168142 w 3186704"/>
                <a:gd name="connsiteY22" fmla="*/ 993460 h 3402311"/>
                <a:gd name="connsiteX23" fmla="*/ 3185763 w 3186704"/>
                <a:gd name="connsiteY23" fmla="*/ 1497141 h 3402311"/>
                <a:gd name="connsiteX24" fmla="*/ 3150806 w 3186704"/>
                <a:gd name="connsiteY24" fmla="*/ 1790892 h 3402311"/>
                <a:gd name="connsiteX25" fmla="*/ 3076130 w 3186704"/>
                <a:gd name="connsiteY25" fmla="*/ 2071404 h 3402311"/>
                <a:gd name="connsiteX26" fmla="*/ 2847435 w 3186704"/>
                <a:gd name="connsiteY26" fmla="*/ 2470216 h 3402311"/>
                <a:gd name="connsiteX27" fmla="*/ 2359374 w 3186704"/>
                <a:gd name="connsiteY27" fmla="*/ 2929701 h 3402311"/>
                <a:gd name="connsiteX28" fmla="*/ 2099723 w 3186704"/>
                <a:gd name="connsiteY28" fmla="*/ 3097056 h 3402311"/>
                <a:gd name="connsiteX29" fmla="*/ 1760537 w 3186704"/>
                <a:gd name="connsiteY29" fmla="*/ 3241359 h 3402311"/>
                <a:gd name="connsiteX30" fmla="*/ 1610518 w 3186704"/>
                <a:gd name="connsiteY30" fmla="*/ 3309463 h 3402311"/>
                <a:gd name="connsiteX31" fmla="*/ 1367059 w 3186704"/>
                <a:gd name="connsiteY31" fmla="*/ 3374138 h 3402311"/>
                <a:gd name="connsiteX32" fmla="*/ 1210183 w 3186704"/>
                <a:gd name="connsiteY32" fmla="*/ 3385663 h 3402311"/>
                <a:gd name="connsiteX33" fmla="*/ 905573 w 3186704"/>
                <a:gd name="connsiteY33" fmla="*/ 3401856 h 3402311"/>
                <a:gd name="connsiteX34" fmla="*/ 558292 w 3186704"/>
                <a:gd name="connsiteY34" fmla="*/ 3382234 h 3402311"/>
                <a:gd name="connsiteX35" fmla="*/ 467137 w 3186704"/>
                <a:gd name="connsiteY35" fmla="*/ 3363756 h 3402311"/>
                <a:gd name="connsiteX36" fmla="*/ 206343 w 3186704"/>
                <a:gd name="connsiteY36" fmla="*/ 3202117 h 3402311"/>
                <a:gd name="connsiteX37" fmla="*/ 78613 w 3186704"/>
                <a:gd name="connsiteY37" fmla="*/ 3007044 h 34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86704" h="3402311">
                  <a:moveTo>
                    <a:pt x="78613" y="3007044"/>
                  </a:moveTo>
                  <a:cubicBezTo>
                    <a:pt x="38512" y="2919891"/>
                    <a:pt x="9937" y="2827308"/>
                    <a:pt x="2032" y="2731772"/>
                  </a:cubicBezTo>
                  <a:cubicBezTo>
                    <a:pt x="-3207" y="2668717"/>
                    <a:pt x="1174" y="2604994"/>
                    <a:pt x="21177" y="2545082"/>
                  </a:cubicBezTo>
                  <a:cubicBezTo>
                    <a:pt x="40608" y="2486599"/>
                    <a:pt x="73469" y="2433259"/>
                    <a:pt x="116903" y="2389443"/>
                  </a:cubicBezTo>
                  <a:cubicBezTo>
                    <a:pt x="152241" y="2353725"/>
                    <a:pt x="194151" y="2325150"/>
                    <a:pt x="241300" y="2308100"/>
                  </a:cubicBezTo>
                  <a:cubicBezTo>
                    <a:pt x="315880" y="2281049"/>
                    <a:pt x="397224" y="2282668"/>
                    <a:pt x="475805" y="2296099"/>
                  </a:cubicBezTo>
                  <a:cubicBezTo>
                    <a:pt x="539337" y="2306957"/>
                    <a:pt x="601440" y="2324959"/>
                    <a:pt x="664781" y="2336770"/>
                  </a:cubicBezTo>
                  <a:cubicBezTo>
                    <a:pt x="710978" y="2345343"/>
                    <a:pt x="758412" y="2349343"/>
                    <a:pt x="803560" y="2336770"/>
                  </a:cubicBezTo>
                  <a:cubicBezTo>
                    <a:pt x="862711" y="2320292"/>
                    <a:pt x="909288" y="2276382"/>
                    <a:pt x="942340" y="2224280"/>
                  </a:cubicBezTo>
                  <a:cubicBezTo>
                    <a:pt x="992155" y="2145604"/>
                    <a:pt x="1006919" y="2051306"/>
                    <a:pt x="1018921" y="1958532"/>
                  </a:cubicBezTo>
                  <a:cubicBezTo>
                    <a:pt x="1034065" y="1841280"/>
                    <a:pt x="1043972" y="1723456"/>
                    <a:pt x="1061974" y="1606679"/>
                  </a:cubicBezTo>
                  <a:cubicBezTo>
                    <a:pt x="1074356" y="1526574"/>
                    <a:pt x="1091120" y="1447231"/>
                    <a:pt x="1114647" y="1369697"/>
                  </a:cubicBezTo>
                  <a:cubicBezTo>
                    <a:pt x="1145413" y="1268065"/>
                    <a:pt x="1187989" y="1170244"/>
                    <a:pt x="1243806" y="1080042"/>
                  </a:cubicBezTo>
                  <a:cubicBezTo>
                    <a:pt x="1307623" y="976981"/>
                    <a:pt x="1388396" y="886017"/>
                    <a:pt x="1468691" y="795149"/>
                  </a:cubicBezTo>
                  <a:cubicBezTo>
                    <a:pt x="1569466" y="681230"/>
                    <a:pt x="1670621" y="567787"/>
                    <a:pt x="1770157" y="452820"/>
                  </a:cubicBezTo>
                  <a:cubicBezTo>
                    <a:pt x="1867027" y="340997"/>
                    <a:pt x="1962277" y="226316"/>
                    <a:pt x="2082387" y="140400"/>
                  </a:cubicBezTo>
                  <a:cubicBezTo>
                    <a:pt x="2148586" y="93061"/>
                    <a:pt x="2221166" y="55437"/>
                    <a:pt x="2298890" y="31530"/>
                  </a:cubicBezTo>
                  <a:cubicBezTo>
                    <a:pt x="2374709" y="8193"/>
                    <a:pt x="2454053" y="-2189"/>
                    <a:pt x="2533396" y="383"/>
                  </a:cubicBezTo>
                  <a:cubicBezTo>
                    <a:pt x="2623312" y="3336"/>
                    <a:pt x="2711704" y="22957"/>
                    <a:pt x="2796572" y="53056"/>
                  </a:cubicBezTo>
                  <a:cubicBezTo>
                    <a:pt x="2876391" y="81345"/>
                    <a:pt x="2953544" y="118779"/>
                    <a:pt x="3014313" y="177548"/>
                  </a:cubicBezTo>
                  <a:cubicBezTo>
                    <a:pt x="3068320" y="229745"/>
                    <a:pt x="3106515" y="295753"/>
                    <a:pt x="3131566" y="366619"/>
                  </a:cubicBezTo>
                  <a:cubicBezTo>
                    <a:pt x="3159283" y="444915"/>
                    <a:pt x="3170904" y="527687"/>
                    <a:pt x="3174619" y="610745"/>
                  </a:cubicBezTo>
                  <a:cubicBezTo>
                    <a:pt x="3180334" y="738285"/>
                    <a:pt x="3167856" y="865729"/>
                    <a:pt x="3168142" y="993460"/>
                  </a:cubicBezTo>
                  <a:cubicBezTo>
                    <a:pt x="3168618" y="1161576"/>
                    <a:pt x="3191573" y="1329120"/>
                    <a:pt x="3185763" y="1497141"/>
                  </a:cubicBezTo>
                  <a:cubicBezTo>
                    <a:pt x="3182334" y="1595820"/>
                    <a:pt x="3168904" y="1693833"/>
                    <a:pt x="3150806" y="1790892"/>
                  </a:cubicBezTo>
                  <a:cubicBezTo>
                    <a:pt x="3132994" y="1886238"/>
                    <a:pt x="3109753" y="1980535"/>
                    <a:pt x="3076130" y="2071404"/>
                  </a:cubicBezTo>
                  <a:cubicBezTo>
                    <a:pt x="3022600" y="2215993"/>
                    <a:pt x="2942590" y="2348867"/>
                    <a:pt x="2847435" y="2470216"/>
                  </a:cubicBezTo>
                  <a:cubicBezTo>
                    <a:pt x="2708941" y="2646714"/>
                    <a:pt x="2538920" y="2795018"/>
                    <a:pt x="2359374" y="2929701"/>
                  </a:cubicBezTo>
                  <a:cubicBezTo>
                    <a:pt x="2276792" y="2991614"/>
                    <a:pt x="2191734" y="3050383"/>
                    <a:pt x="2099723" y="3097056"/>
                  </a:cubicBezTo>
                  <a:cubicBezTo>
                    <a:pt x="1990090" y="3152682"/>
                    <a:pt x="1872551" y="3190687"/>
                    <a:pt x="1760537" y="3241359"/>
                  </a:cubicBezTo>
                  <a:cubicBezTo>
                    <a:pt x="1710531" y="3264029"/>
                    <a:pt x="1661382" y="3288794"/>
                    <a:pt x="1610518" y="3309463"/>
                  </a:cubicBezTo>
                  <a:cubicBezTo>
                    <a:pt x="1532414" y="3341182"/>
                    <a:pt x="1450689" y="3363375"/>
                    <a:pt x="1367059" y="3374138"/>
                  </a:cubicBezTo>
                  <a:cubicBezTo>
                    <a:pt x="1315053" y="3380806"/>
                    <a:pt x="1262570" y="3382806"/>
                    <a:pt x="1210183" y="3385663"/>
                  </a:cubicBezTo>
                  <a:cubicBezTo>
                    <a:pt x="1108646" y="3391188"/>
                    <a:pt x="1007205" y="3399760"/>
                    <a:pt x="905573" y="3401856"/>
                  </a:cubicBezTo>
                  <a:cubicBezTo>
                    <a:pt x="789463" y="3404142"/>
                    <a:pt x="673354" y="3397855"/>
                    <a:pt x="558292" y="3382234"/>
                  </a:cubicBezTo>
                  <a:cubicBezTo>
                    <a:pt x="527526" y="3378043"/>
                    <a:pt x="497046" y="3372328"/>
                    <a:pt x="467137" y="3363756"/>
                  </a:cubicBezTo>
                  <a:cubicBezTo>
                    <a:pt x="367220" y="3335276"/>
                    <a:pt x="277876" y="3277555"/>
                    <a:pt x="206343" y="3202117"/>
                  </a:cubicBezTo>
                  <a:cubicBezTo>
                    <a:pt x="152527" y="3145348"/>
                    <a:pt x="111379" y="3078196"/>
                    <a:pt x="78613" y="3007044"/>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704EA0D3-F1E3-4AF6-B30E-791175E31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960461" y="1175713"/>
              <a:ext cx="3568552" cy="3938179"/>
            </a:xfrm>
            <a:custGeom>
              <a:avLst/>
              <a:gdLst>
                <a:gd name="connsiteX0" fmla="*/ 2179 w 2710118"/>
                <a:gd name="connsiteY0" fmla="*/ 2712895 h 2990829"/>
                <a:gd name="connsiteX1" fmla="*/ 18085 w 2710118"/>
                <a:gd name="connsiteY1" fmla="*/ 2589260 h 2990829"/>
                <a:gd name="connsiteX2" fmla="*/ 161627 w 2710118"/>
                <a:gd name="connsiteY2" fmla="*/ 2489533 h 2990829"/>
                <a:gd name="connsiteX3" fmla="*/ 384893 w 2710118"/>
                <a:gd name="connsiteY3" fmla="*/ 2559352 h 2990829"/>
                <a:gd name="connsiteX4" fmla="*/ 648069 w 2710118"/>
                <a:gd name="connsiteY4" fmla="*/ 2579259 h 2990829"/>
                <a:gd name="connsiteX5" fmla="*/ 831520 w 2710118"/>
                <a:gd name="connsiteY5" fmla="*/ 2445623 h 2990829"/>
                <a:gd name="connsiteX6" fmla="*/ 909244 w 2710118"/>
                <a:gd name="connsiteY6" fmla="*/ 2210260 h 2990829"/>
                <a:gd name="connsiteX7" fmla="*/ 975062 w 2710118"/>
                <a:gd name="connsiteY7" fmla="*/ 1771444 h 2990829"/>
                <a:gd name="connsiteX8" fmla="*/ 989064 w 2710118"/>
                <a:gd name="connsiteY8" fmla="*/ 1486170 h 2990829"/>
                <a:gd name="connsiteX9" fmla="*/ 1058882 w 2710118"/>
                <a:gd name="connsiteY9" fmla="*/ 1115171 h 2990829"/>
                <a:gd name="connsiteX10" fmla="*/ 1238333 w 2710118"/>
                <a:gd name="connsiteY10" fmla="*/ 776081 h 2990829"/>
                <a:gd name="connsiteX11" fmla="*/ 1567327 w 2710118"/>
                <a:gd name="connsiteY11" fmla="*/ 399081 h 2990829"/>
                <a:gd name="connsiteX12" fmla="*/ 1944136 w 2710118"/>
                <a:gd name="connsiteY12" fmla="*/ 85899 h 2990829"/>
                <a:gd name="connsiteX13" fmla="*/ 2167402 w 2710118"/>
                <a:gd name="connsiteY13" fmla="*/ 2079 h 2990829"/>
                <a:gd name="connsiteX14" fmla="*/ 2412671 w 2710118"/>
                <a:gd name="connsiteY14" fmla="*/ 53991 h 2990829"/>
                <a:gd name="connsiteX15" fmla="*/ 2616030 w 2710118"/>
                <a:gd name="connsiteY15" fmla="*/ 291354 h 2990829"/>
                <a:gd name="connsiteX16" fmla="*/ 2637937 w 2710118"/>
                <a:gd name="connsiteY16" fmla="*/ 724265 h 2990829"/>
                <a:gd name="connsiteX17" fmla="*/ 2691753 w 2710118"/>
                <a:gd name="connsiteY17" fmla="*/ 1117266 h 2990829"/>
                <a:gd name="connsiteX18" fmla="*/ 2705755 w 2710118"/>
                <a:gd name="connsiteY18" fmla="*/ 1476359 h 2990829"/>
                <a:gd name="connsiteX19" fmla="*/ 2616030 w 2710118"/>
                <a:gd name="connsiteY19" fmla="*/ 1859359 h 2990829"/>
                <a:gd name="connsiteX20" fmla="*/ 2404670 w 2710118"/>
                <a:gd name="connsiteY20" fmla="*/ 2250361 h 2990829"/>
                <a:gd name="connsiteX21" fmla="*/ 2198263 w 2710118"/>
                <a:gd name="connsiteY21" fmla="*/ 2456862 h 2990829"/>
                <a:gd name="connsiteX22" fmla="*/ 1724680 w 2710118"/>
                <a:gd name="connsiteY22" fmla="*/ 2757091 h 2990829"/>
                <a:gd name="connsiteX23" fmla="*/ 1327868 w 2710118"/>
                <a:gd name="connsiteY23" fmla="*/ 2810907 h 2990829"/>
                <a:gd name="connsiteX24" fmla="*/ 931057 w 2710118"/>
                <a:gd name="connsiteY24" fmla="*/ 2912634 h 2990829"/>
                <a:gd name="connsiteX25" fmla="*/ 695789 w 2710118"/>
                <a:gd name="connsiteY25" fmla="*/ 2972451 h 2990829"/>
                <a:gd name="connsiteX26" fmla="*/ 348889 w 2710118"/>
                <a:gd name="connsiteY26" fmla="*/ 2984452 h 2990829"/>
                <a:gd name="connsiteX27" fmla="*/ 73711 w 2710118"/>
                <a:gd name="connsiteY27" fmla="*/ 2882725 h 2990829"/>
                <a:gd name="connsiteX28" fmla="*/ 2179 w 2710118"/>
                <a:gd name="connsiteY28" fmla="*/ 2712895 h 29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0118" h="2990829">
                  <a:moveTo>
                    <a:pt x="2179" y="2712895"/>
                  </a:moveTo>
                  <a:cubicBezTo>
                    <a:pt x="-2774" y="2670604"/>
                    <a:pt x="-12" y="2627551"/>
                    <a:pt x="18085" y="2589260"/>
                  </a:cubicBezTo>
                  <a:cubicBezTo>
                    <a:pt x="44755" y="2532967"/>
                    <a:pt x="99810" y="2495153"/>
                    <a:pt x="161627" y="2489533"/>
                  </a:cubicBezTo>
                  <a:cubicBezTo>
                    <a:pt x="240304" y="2482389"/>
                    <a:pt x="310312" y="2530491"/>
                    <a:pt x="384893" y="2559352"/>
                  </a:cubicBezTo>
                  <a:cubicBezTo>
                    <a:pt x="468904" y="2591832"/>
                    <a:pt x="561392" y="2603452"/>
                    <a:pt x="648069" y="2579259"/>
                  </a:cubicBezTo>
                  <a:cubicBezTo>
                    <a:pt x="723602" y="2558209"/>
                    <a:pt x="788563" y="2511346"/>
                    <a:pt x="831520" y="2445623"/>
                  </a:cubicBezTo>
                  <a:cubicBezTo>
                    <a:pt x="877050" y="2375805"/>
                    <a:pt x="893052" y="2292366"/>
                    <a:pt x="909244" y="2210260"/>
                  </a:cubicBezTo>
                  <a:cubicBezTo>
                    <a:pt x="938010" y="2064909"/>
                    <a:pt x="963156" y="1918986"/>
                    <a:pt x="975062" y="1771444"/>
                  </a:cubicBezTo>
                  <a:cubicBezTo>
                    <a:pt x="982682" y="1676575"/>
                    <a:pt x="981539" y="1581134"/>
                    <a:pt x="989064" y="1486170"/>
                  </a:cubicBezTo>
                  <a:cubicBezTo>
                    <a:pt x="998970" y="1360154"/>
                    <a:pt x="1017163" y="1234424"/>
                    <a:pt x="1058882" y="1115171"/>
                  </a:cubicBezTo>
                  <a:cubicBezTo>
                    <a:pt x="1101269" y="993822"/>
                    <a:pt x="1163848" y="880951"/>
                    <a:pt x="1238333" y="776081"/>
                  </a:cubicBezTo>
                  <a:cubicBezTo>
                    <a:pt x="1335107" y="639778"/>
                    <a:pt x="1448741" y="516906"/>
                    <a:pt x="1567327" y="399081"/>
                  </a:cubicBezTo>
                  <a:cubicBezTo>
                    <a:pt x="1683627" y="283543"/>
                    <a:pt x="1803452" y="169719"/>
                    <a:pt x="1944136" y="85899"/>
                  </a:cubicBezTo>
                  <a:cubicBezTo>
                    <a:pt x="2013383" y="44656"/>
                    <a:pt x="2087487" y="10366"/>
                    <a:pt x="2167402" y="2079"/>
                  </a:cubicBezTo>
                  <a:cubicBezTo>
                    <a:pt x="2252365" y="-6684"/>
                    <a:pt x="2337709" y="12557"/>
                    <a:pt x="2412671" y="53991"/>
                  </a:cubicBezTo>
                  <a:cubicBezTo>
                    <a:pt x="2507063" y="106092"/>
                    <a:pt x="2581263" y="189341"/>
                    <a:pt x="2616030" y="291354"/>
                  </a:cubicBezTo>
                  <a:cubicBezTo>
                    <a:pt x="2662892" y="429085"/>
                    <a:pt x="2633651" y="577770"/>
                    <a:pt x="2637937" y="724265"/>
                  </a:cubicBezTo>
                  <a:cubicBezTo>
                    <a:pt x="2641842" y="856472"/>
                    <a:pt x="2673941" y="986012"/>
                    <a:pt x="2691753" y="1117266"/>
                  </a:cubicBezTo>
                  <a:cubicBezTo>
                    <a:pt x="2707946" y="1236234"/>
                    <a:pt x="2715565" y="1356630"/>
                    <a:pt x="2705755" y="1476359"/>
                  </a:cubicBezTo>
                  <a:cubicBezTo>
                    <a:pt x="2694896" y="1607709"/>
                    <a:pt x="2662606" y="1736011"/>
                    <a:pt x="2616030" y="1859359"/>
                  </a:cubicBezTo>
                  <a:cubicBezTo>
                    <a:pt x="2563451" y="1998710"/>
                    <a:pt x="2496681" y="2133298"/>
                    <a:pt x="2404670" y="2250361"/>
                  </a:cubicBezTo>
                  <a:cubicBezTo>
                    <a:pt x="2344376" y="2327132"/>
                    <a:pt x="2272177" y="2392854"/>
                    <a:pt x="2198263" y="2456862"/>
                  </a:cubicBezTo>
                  <a:cubicBezTo>
                    <a:pt x="2054911" y="2580973"/>
                    <a:pt x="1905464" y="2703370"/>
                    <a:pt x="1724680" y="2757091"/>
                  </a:cubicBezTo>
                  <a:cubicBezTo>
                    <a:pt x="1596473" y="2795191"/>
                    <a:pt x="1460456" y="2791857"/>
                    <a:pt x="1327868" y="2810907"/>
                  </a:cubicBezTo>
                  <a:cubicBezTo>
                    <a:pt x="1192518" y="2830433"/>
                    <a:pt x="1062311" y="2873677"/>
                    <a:pt x="931057" y="2912634"/>
                  </a:cubicBezTo>
                  <a:cubicBezTo>
                    <a:pt x="853428" y="2935684"/>
                    <a:pt x="775513" y="2958259"/>
                    <a:pt x="695789" y="2972451"/>
                  </a:cubicBezTo>
                  <a:cubicBezTo>
                    <a:pt x="581203" y="2992929"/>
                    <a:pt x="464808" y="2995311"/>
                    <a:pt x="348889" y="2984452"/>
                  </a:cubicBezTo>
                  <a:cubicBezTo>
                    <a:pt x="247352" y="2974927"/>
                    <a:pt x="142006" y="2956544"/>
                    <a:pt x="73711" y="2882725"/>
                  </a:cubicBezTo>
                  <a:cubicBezTo>
                    <a:pt x="31420" y="2836434"/>
                    <a:pt x="9513" y="2775474"/>
                    <a:pt x="2179" y="2712895"/>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2910BB0F-2FD9-4EA6-82D7-5226F29AB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36081" y="1589661"/>
              <a:ext cx="1743551" cy="2969484"/>
            </a:xfrm>
            <a:custGeom>
              <a:avLst/>
              <a:gdLst>
                <a:gd name="connsiteX0" fmla="*/ 14495 w 1324131"/>
                <a:gd name="connsiteY0" fmla="*/ 1664146 h 2255159"/>
                <a:gd name="connsiteX1" fmla="*/ 97839 w 1324131"/>
                <a:gd name="connsiteY1" fmla="*/ 1271049 h 2255159"/>
                <a:gd name="connsiteX2" fmla="*/ 97839 w 1324131"/>
                <a:gd name="connsiteY2" fmla="*/ 991109 h 2255159"/>
                <a:gd name="connsiteX3" fmla="*/ 195756 w 1324131"/>
                <a:gd name="connsiteY3" fmla="*/ 588964 h 2255159"/>
                <a:gd name="connsiteX4" fmla="*/ 373778 w 1324131"/>
                <a:gd name="connsiteY4" fmla="*/ 336170 h 2255159"/>
                <a:gd name="connsiteX5" fmla="*/ 706867 w 1324131"/>
                <a:gd name="connsiteY5" fmla="*/ 86234 h 2255159"/>
                <a:gd name="connsiteX6" fmla="*/ 953755 w 1324131"/>
                <a:gd name="connsiteY6" fmla="*/ 33 h 2255159"/>
                <a:gd name="connsiteX7" fmla="*/ 1105965 w 1324131"/>
                <a:gd name="connsiteY7" fmla="*/ 60326 h 2255159"/>
                <a:gd name="connsiteX8" fmla="*/ 1146160 w 1324131"/>
                <a:gd name="connsiteY8" fmla="*/ 221204 h 2255159"/>
                <a:gd name="connsiteX9" fmla="*/ 1177783 w 1324131"/>
                <a:gd name="connsiteY9" fmla="*/ 448089 h 2255159"/>
                <a:gd name="connsiteX10" fmla="*/ 1281129 w 1324131"/>
                <a:gd name="connsiteY10" fmla="*/ 789941 h 2255159"/>
                <a:gd name="connsiteX11" fmla="*/ 1306942 w 1324131"/>
                <a:gd name="connsiteY11" fmla="*/ 942151 h 2255159"/>
                <a:gd name="connsiteX12" fmla="*/ 1321325 w 1324131"/>
                <a:gd name="connsiteY12" fmla="*/ 1272478 h 2255159"/>
                <a:gd name="connsiteX13" fmla="*/ 1215121 w 1324131"/>
                <a:gd name="connsiteY13" fmla="*/ 1660240 h 2255159"/>
                <a:gd name="connsiteX14" fmla="*/ 1085962 w 1324131"/>
                <a:gd name="connsiteY14" fmla="*/ 1844073 h 2255159"/>
                <a:gd name="connsiteX15" fmla="*/ 849075 w 1324131"/>
                <a:gd name="connsiteY15" fmla="*/ 2081055 h 2255159"/>
                <a:gd name="connsiteX16" fmla="*/ 445691 w 1324131"/>
                <a:gd name="connsiteY16" fmla="*/ 2254887 h 2255159"/>
                <a:gd name="connsiteX17" fmla="*/ 126985 w 1324131"/>
                <a:gd name="connsiteY17" fmla="*/ 2134205 h 2255159"/>
                <a:gd name="connsiteX18" fmla="*/ 683 w 1324131"/>
                <a:gd name="connsiteY18" fmla="*/ 1829690 h 2255159"/>
                <a:gd name="connsiteX19" fmla="*/ 14495 w 1324131"/>
                <a:gd name="connsiteY19" fmla="*/ 1664146 h 225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4131" h="2255159">
                  <a:moveTo>
                    <a:pt x="14495" y="1664146"/>
                  </a:moveTo>
                  <a:cubicBezTo>
                    <a:pt x="40593" y="1532320"/>
                    <a:pt x="87552" y="1404780"/>
                    <a:pt x="97839" y="1271049"/>
                  </a:cubicBezTo>
                  <a:cubicBezTo>
                    <a:pt x="104982" y="1177895"/>
                    <a:pt x="94790" y="1084454"/>
                    <a:pt x="97839" y="991109"/>
                  </a:cubicBezTo>
                  <a:cubicBezTo>
                    <a:pt x="102411" y="851759"/>
                    <a:pt x="135177" y="714408"/>
                    <a:pt x="195756" y="588964"/>
                  </a:cubicBezTo>
                  <a:cubicBezTo>
                    <a:pt x="240809" y="495524"/>
                    <a:pt x="301674" y="410751"/>
                    <a:pt x="373778" y="336170"/>
                  </a:cubicBezTo>
                  <a:cubicBezTo>
                    <a:pt x="470742" y="235967"/>
                    <a:pt x="585614" y="155386"/>
                    <a:pt x="706867" y="86234"/>
                  </a:cubicBezTo>
                  <a:cubicBezTo>
                    <a:pt x="784020" y="42229"/>
                    <a:pt x="865363" y="1367"/>
                    <a:pt x="953755" y="33"/>
                  </a:cubicBezTo>
                  <a:cubicBezTo>
                    <a:pt x="1011667" y="-824"/>
                    <a:pt x="1070817" y="14892"/>
                    <a:pt x="1105965" y="60326"/>
                  </a:cubicBezTo>
                  <a:cubicBezTo>
                    <a:pt x="1140350" y="104903"/>
                    <a:pt x="1142445" y="164244"/>
                    <a:pt x="1146160" y="221204"/>
                  </a:cubicBezTo>
                  <a:cubicBezTo>
                    <a:pt x="1151113" y="297594"/>
                    <a:pt x="1160543" y="373604"/>
                    <a:pt x="1177783" y="448089"/>
                  </a:cubicBezTo>
                  <a:cubicBezTo>
                    <a:pt x="1204644" y="564199"/>
                    <a:pt x="1253888" y="673927"/>
                    <a:pt x="1281129" y="789941"/>
                  </a:cubicBezTo>
                  <a:cubicBezTo>
                    <a:pt x="1292940" y="840043"/>
                    <a:pt x="1300656" y="891097"/>
                    <a:pt x="1306942" y="942151"/>
                  </a:cubicBezTo>
                  <a:cubicBezTo>
                    <a:pt x="1320563" y="1051784"/>
                    <a:pt x="1328754" y="1162274"/>
                    <a:pt x="1321325" y="1272478"/>
                  </a:cubicBezTo>
                  <a:cubicBezTo>
                    <a:pt x="1312181" y="1407828"/>
                    <a:pt x="1279700" y="1541178"/>
                    <a:pt x="1215121" y="1660240"/>
                  </a:cubicBezTo>
                  <a:cubicBezTo>
                    <a:pt x="1179307" y="1726249"/>
                    <a:pt x="1134063" y="1786352"/>
                    <a:pt x="1085962" y="1844073"/>
                  </a:cubicBezTo>
                  <a:cubicBezTo>
                    <a:pt x="1014239" y="1930084"/>
                    <a:pt x="936610" y="2011237"/>
                    <a:pt x="849075" y="2081055"/>
                  </a:cubicBezTo>
                  <a:cubicBezTo>
                    <a:pt x="731441" y="2174972"/>
                    <a:pt x="595424" y="2249743"/>
                    <a:pt x="445691" y="2254887"/>
                  </a:cubicBezTo>
                  <a:cubicBezTo>
                    <a:pt x="326915" y="2258887"/>
                    <a:pt x="210138" y="2218882"/>
                    <a:pt x="126985" y="2134205"/>
                  </a:cubicBezTo>
                  <a:cubicBezTo>
                    <a:pt x="47642" y="2053432"/>
                    <a:pt x="5922" y="1943228"/>
                    <a:pt x="683" y="1829690"/>
                  </a:cubicBezTo>
                  <a:cubicBezTo>
                    <a:pt x="-2079" y="1774255"/>
                    <a:pt x="3732" y="1718819"/>
                    <a:pt x="14495" y="1664146"/>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619C1A72-0647-44E4-9BB1-EA823EED5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6128" y="3099688"/>
              <a:ext cx="933037" cy="1078994"/>
            </a:xfrm>
            <a:custGeom>
              <a:avLst/>
              <a:gdLst>
                <a:gd name="connsiteX0" fmla="*/ 23248 w 708590"/>
                <a:gd name="connsiteY0" fmla="*/ 533652 h 819436"/>
                <a:gd name="connsiteX1" fmla="*/ 132310 w 708590"/>
                <a:gd name="connsiteY1" fmla="*/ 280859 h 819436"/>
                <a:gd name="connsiteX2" fmla="*/ 255754 w 708590"/>
                <a:gd name="connsiteY2" fmla="*/ 97026 h 819436"/>
                <a:gd name="connsiteX3" fmla="*/ 445206 w 708590"/>
                <a:gd name="connsiteY3" fmla="*/ 2253 h 819436"/>
                <a:gd name="connsiteX4" fmla="*/ 597415 w 708590"/>
                <a:gd name="connsiteY4" fmla="*/ 33875 h 819436"/>
                <a:gd name="connsiteX5" fmla="*/ 703619 w 708590"/>
                <a:gd name="connsiteY5" fmla="*/ 214851 h 819436"/>
                <a:gd name="connsiteX6" fmla="*/ 686379 w 708590"/>
                <a:gd name="connsiteY6" fmla="*/ 418781 h 819436"/>
                <a:gd name="connsiteX7" fmla="*/ 585890 w 708590"/>
                <a:gd name="connsiteY7" fmla="*/ 616996 h 819436"/>
                <a:gd name="connsiteX8" fmla="*/ 347574 w 708590"/>
                <a:gd name="connsiteY8" fmla="*/ 780731 h 819436"/>
                <a:gd name="connsiteX9" fmla="*/ 166695 w 708590"/>
                <a:gd name="connsiteY9" fmla="*/ 818069 h 819436"/>
                <a:gd name="connsiteX10" fmla="*/ 14485 w 708590"/>
                <a:gd name="connsiteY10" fmla="*/ 720438 h 819436"/>
                <a:gd name="connsiteX11" fmla="*/ 23248 w 708590"/>
                <a:gd name="connsiteY11" fmla="*/ 533652 h 81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590" h="819436">
                  <a:moveTo>
                    <a:pt x="23248" y="533652"/>
                  </a:moveTo>
                  <a:cubicBezTo>
                    <a:pt x="51728" y="446213"/>
                    <a:pt x="90685" y="362869"/>
                    <a:pt x="132310" y="280859"/>
                  </a:cubicBezTo>
                  <a:cubicBezTo>
                    <a:pt x="166028" y="214470"/>
                    <a:pt x="202223" y="148461"/>
                    <a:pt x="255754" y="97026"/>
                  </a:cubicBezTo>
                  <a:cubicBezTo>
                    <a:pt x="307855" y="46925"/>
                    <a:pt x="373578" y="11587"/>
                    <a:pt x="445206" y="2253"/>
                  </a:cubicBezTo>
                  <a:cubicBezTo>
                    <a:pt x="498546" y="-4701"/>
                    <a:pt x="552743" y="4062"/>
                    <a:pt x="597415" y="33875"/>
                  </a:cubicBezTo>
                  <a:cubicBezTo>
                    <a:pt x="657708" y="74071"/>
                    <a:pt x="691617" y="142937"/>
                    <a:pt x="703619" y="214851"/>
                  </a:cubicBezTo>
                  <a:cubicBezTo>
                    <a:pt x="715049" y="282954"/>
                    <a:pt x="705715" y="352296"/>
                    <a:pt x="686379" y="418781"/>
                  </a:cubicBezTo>
                  <a:cubicBezTo>
                    <a:pt x="665519" y="490790"/>
                    <a:pt x="634182" y="559846"/>
                    <a:pt x="585890" y="616996"/>
                  </a:cubicBezTo>
                  <a:cubicBezTo>
                    <a:pt x="523025" y="691386"/>
                    <a:pt x="437395" y="742155"/>
                    <a:pt x="347574" y="780731"/>
                  </a:cubicBezTo>
                  <a:cubicBezTo>
                    <a:pt x="289758" y="805591"/>
                    <a:pt x="228988" y="824831"/>
                    <a:pt x="166695" y="818069"/>
                  </a:cubicBezTo>
                  <a:cubicBezTo>
                    <a:pt x="102496" y="811115"/>
                    <a:pt x="41631" y="778445"/>
                    <a:pt x="14485" y="720438"/>
                  </a:cubicBezTo>
                  <a:cubicBezTo>
                    <a:pt x="-12661" y="662145"/>
                    <a:pt x="3055" y="595660"/>
                    <a:pt x="23248" y="533652"/>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2C60E4D0-A72D-4248-AFA0-D70960B66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21413" y="2153126"/>
              <a:ext cx="562062" cy="821426"/>
            </a:xfrm>
            <a:custGeom>
              <a:avLst/>
              <a:gdLst>
                <a:gd name="connsiteX0" fmla="*/ 149850 w 426855"/>
                <a:gd name="connsiteY0" fmla="*/ 546425 h 623828"/>
                <a:gd name="connsiteX1" fmla="*/ 209667 w 426855"/>
                <a:gd name="connsiteY1" fmla="*/ 590336 h 623828"/>
                <a:gd name="connsiteX2" fmla="*/ 285391 w 426855"/>
                <a:gd name="connsiteY2" fmla="*/ 622244 h 623828"/>
                <a:gd name="connsiteX3" fmla="*/ 393024 w 426855"/>
                <a:gd name="connsiteY3" fmla="*/ 584335 h 623828"/>
                <a:gd name="connsiteX4" fmla="*/ 420932 w 426855"/>
                <a:gd name="connsiteY4" fmla="*/ 446699 h 623828"/>
                <a:gd name="connsiteX5" fmla="*/ 420932 w 426855"/>
                <a:gd name="connsiteY5" fmla="*/ 227243 h 623828"/>
                <a:gd name="connsiteX6" fmla="*/ 341208 w 426855"/>
                <a:gd name="connsiteY6" fmla="*/ 59698 h 623828"/>
                <a:gd name="connsiteX7" fmla="*/ 273390 w 426855"/>
                <a:gd name="connsiteY7" fmla="*/ 11787 h 623828"/>
                <a:gd name="connsiteX8" fmla="*/ 4213 w 426855"/>
                <a:gd name="connsiteY8" fmla="*/ 229243 h 623828"/>
                <a:gd name="connsiteX9" fmla="*/ 58029 w 426855"/>
                <a:gd name="connsiteY9" fmla="*/ 458605 h 623828"/>
                <a:gd name="connsiteX10" fmla="*/ 149850 w 426855"/>
                <a:gd name="connsiteY10" fmla="*/ 546425 h 62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5" h="623828">
                  <a:moveTo>
                    <a:pt x="149850" y="546425"/>
                  </a:moveTo>
                  <a:cubicBezTo>
                    <a:pt x="169186" y="561856"/>
                    <a:pt x="188807" y="577001"/>
                    <a:pt x="209667" y="590336"/>
                  </a:cubicBezTo>
                  <a:cubicBezTo>
                    <a:pt x="233004" y="605290"/>
                    <a:pt x="258054" y="617958"/>
                    <a:pt x="285391" y="622244"/>
                  </a:cubicBezTo>
                  <a:cubicBezTo>
                    <a:pt x="325777" y="628531"/>
                    <a:pt x="367687" y="616148"/>
                    <a:pt x="393024" y="584335"/>
                  </a:cubicBezTo>
                  <a:cubicBezTo>
                    <a:pt x="422932" y="546902"/>
                    <a:pt x="419884" y="495467"/>
                    <a:pt x="420932" y="446699"/>
                  </a:cubicBezTo>
                  <a:cubicBezTo>
                    <a:pt x="422551" y="373166"/>
                    <a:pt x="433409" y="299537"/>
                    <a:pt x="420932" y="227243"/>
                  </a:cubicBezTo>
                  <a:cubicBezTo>
                    <a:pt x="410168" y="165140"/>
                    <a:pt x="384165" y="105704"/>
                    <a:pt x="341208" y="59698"/>
                  </a:cubicBezTo>
                  <a:cubicBezTo>
                    <a:pt x="322062" y="39219"/>
                    <a:pt x="299488" y="22265"/>
                    <a:pt x="273390" y="11787"/>
                  </a:cubicBezTo>
                  <a:cubicBezTo>
                    <a:pt x="145278" y="-39743"/>
                    <a:pt x="27549" y="85892"/>
                    <a:pt x="4213" y="229243"/>
                  </a:cubicBezTo>
                  <a:cubicBezTo>
                    <a:pt x="-8932" y="310205"/>
                    <a:pt x="8594" y="393359"/>
                    <a:pt x="58029" y="458605"/>
                  </a:cubicBezTo>
                  <a:cubicBezTo>
                    <a:pt x="83747" y="492514"/>
                    <a:pt x="116608" y="519946"/>
                    <a:pt x="149850" y="546425"/>
                  </a:cubicBezTo>
                  <a:close/>
                </a:path>
              </a:pathLst>
            </a:custGeom>
            <a:noFill/>
            <a:ln w="12700" cap="rnd">
              <a:solidFill>
                <a:schemeClr val="bg2">
                  <a:alpha val="24000"/>
                </a:schemeClr>
              </a:solidFill>
              <a:prstDash val="lgDash"/>
              <a:round/>
            </a:ln>
          </p:spPr>
          <p:txBody>
            <a:bodyPr rtlCol="0" anchor="ctr"/>
            <a:lstStyle/>
            <a:p>
              <a:endParaRPr lang="en-US"/>
            </a:p>
          </p:txBody>
        </p:sp>
      </p:grpSp>
      <p:grpSp>
        <p:nvGrpSpPr>
          <p:cNvPr id="41" name="Bottom Right">
            <a:extLst>
              <a:ext uri="{FF2B5EF4-FFF2-40B4-BE49-F238E27FC236}">
                <a16:creationId xmlns:a16="http://schemas.microsoft.com/office/drawing/2014/main" id="{D77BF9F5-CA63-42A6-AC93-C2BDF4727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42" name="Graphic 157">
              <a:extLst>
                <a:ext uri="{FF2B5EF4-FFF2-40B4-BE49-F238E27FC236}">
                  <a16:creationId xmlns:a16="http://schemas.microsoft.com/office/drawing/2014/main" id="{C22D3699-92E0-4110-BE54-403EAAA481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4" name="Freeform: Shape 43">
                <a:extLst>
                  <a:ext uri="{FF2B5EF4-FFF2-40B4-BE49-F238E27FC236}">
                    <a16:creationId xmlns:a16="http://schemas.microsoft.com/office/drawing/2014/main" id="{825D3809-6A64-4183-9441-73C86E340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90860AFF-1118-48A2-80D7-49ACC1BBE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4D71319B-713A-4047-B185-F7DDC442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7C66AF50-C9BC-4B16-9CE0-B0D49B8FF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51516E0C-2F47-4B95-8D54-336B5CEDB7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F495B569-90F7-429A-9E93-88A1B17926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7DD4E57A-FF24-4B18-B1C4-E81FE8F070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43" name="Freeform: Shape 42">
              <a:extLst>
                <a:ext uri="{FF2B5EF4-FFF2-40B4-BE49-F238E27FC236}">
                  <a16:creationId xmlns:a16="http://schemas.microsoft.com/office/drawing/2014/main" id="{B9587FA4-87B9-445D-ABE2-BAF734591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1B11F6EE-776E-47A2-A133-356F04D1B3D3}"/>
              </a:ext>
            </a:extLst>
          </p:cNvPr>
          <p:cNvSpPr>
            <a:spLocks noGrp="1"/>
          </p:cNvSpPr>
          <p:nvPr>
            <p:ph type="ctrTitle"/>
          </p:nvPr>
        </p:nvSpPr>
        <p:spPr>
          <a:xfrm>
            <a:off x="5001841" y="726641"/>
            <a:ext cx="5998193" cy="3187427"/>
          </a:xfrm>
        </p:spPr>
        <p:txBody>
          <a:bodyPr>
            <a:normAutofit/>
          </a:bodyPr>
          <a:lstStyle/>
          <a:p>
            <a:pPr algn="r"/>
            <a:r>
              <a:rPr lang="nl-NL" sz="5400">
                <a:solidFill>
                  <a:srgbClr val="FFFFFF"/>
                </a:solidFill>
              </a:rPr>
              <a:t>Ziekte van Pfeiffer</a:t>
            </a:r>
          </a:p>
        </p:txBody>
      </p:sp>
      <p:sp>
        <p:nvSpPr>
          <p:cNvPr id="3" name="Ondertitel 2">
            <a:extLst>
              <a:ext uri="{FF2B5EF4-FFF2-40B4-BE49-F238E27FC236}">
                <a16:creationId xmlns:a16="http://schemas.microsoft.com/office/drawing/2014/main" id="{C25EA789-D70A-4EEE-9948-88370FB12B62}"/>
              </a:ext>
            </a:extLst>
          </p:cNvPr>
          <p:cNvSpPr>
            <a:spLocks noGrp="1"/>
          </p:cNvSpPr>
          <p:nvPr>
            <p:ph type="subTitle" idx="1"/>
          </p:nvPr>
        </p:nvSpPr>
        <p:spPr>
          <a:xfrm>
            <a:off x="4210050" y="3947408"/>
            <a:ext cx="6826699" cy="2394244"/>
          </a:xfrm>
        </p:spPr>
        <p:txBody>
          <a:bodyPr>
            <a:normAutofit/>
          </a:bodyPr>
          <a:lstStyle/>
          <a:p>
            <a:pPr algn="r">
              <a:lnSpc>
                <a:spcPct val="100000"/>
              </a:lnSpc>
            </a:pPr>
            <a:r>
              <a:rPr lang="nl-NL" sz="1400" dirty="0">
                <a:solidFill>
                  <a:srgbClr val="FFFFFF"/>
                </a:solidFill>
              </a:rPr>
              <a:t>De ziekte van Pfeiffer wordt veroorzaakt door een virus (het </a:t>
            </a:r>
            <a:r>
              <a:rPr lang="nl-NL" sz="1400" dirty="0" err="1">
                <a:solidFill>
                  <a:srgbClr val="FFFFFF"/>
                </a:solidFill>
              </a:rPr>
              <a:t>Epstein</a:t>
            </a:r>
            <a:r>
              <a:rPr lang="nl-NL" sz="1400" dirty="0">
                <a:solidFill>
                  <a:srgbClr val="FFFFFF"/>
                </a:solidFill>
              </a:rPr>
              <a:t>-Barr virus). Wordt vaak gelinkt aan zoenen, vandaar de bijnaam </a:t>
            </a:r>
            <a:r>
              <a:rPr lang="nl-NL" sz="1400" i="1" dirty="0">
                <a:solidFill>
                  <a:srgbClr val="FFFFFF"/>
                </a:solidFill>
              </a:rPr>
              <a:t>‘The </a:t>
            </a:r>
            <a:r>
              <a:rPr lang="nl-NL" sz="1400" i="1" dirty="0" err="1">
                <a:solidFill>
                  <a:srgbClr val="FFFFFF"/>
                </a:solidFill>
              </a:rPr>
              <a:t>kissing</a:t>
            </a:r>
            <a:r>
              <a:rPr lang="nl-NL" sz="1400" i="1" dirty="0">
                <a:solidFill>
                  <a:srgbClr val="FFFFFF"/>
                </a:solidFill>
              </a:rPr>
              <a:t> </a:t>
            </a:r>
            <a:r>
              <a:rPr lang="nl-NL" sz="1400" i="1" dirty="0" err="1">
                <a:solidFill>
                  <a:srgbClr val="FFFFFF"/>
                </a:solidFill>
              </a:rPr>
              <a:t>disease</a:t>
            </a:r>
            <a:r>
              <a:rPr lang="nl-NL" sz="1400" i="1" dirty="0">
                <a:solidFill>
                  <a:srgbClr val="FFFFFF"/>
                </a:solidFill>
              </a:rPr>
              <a:t>’</a:t>
            </a:r>
            <a:r>
              <a:rPr lang="nl-NL" sz="1400" dirty="0">
                <a:solidFill>
                  <a:srgbClr val="FFFFFF"/>
                </a:solidFill>
              </a:rPr>
              <a:t>. </a:t>
            </a:r>
          </a:p>
          <a:p>
            <a:pPr algn="r">
              <a:lnSpc>
                <a:spcPct val="100000"/>
              </a:lnSpc>
            </a:pPr>
            <a:r>
              <a:rPr lang="nl-NL" sz="1400" dirty="0">
                <a:solidFill>
                  <a:srgbClr val="FFFFFF"/>
                </a:solidFill>
              </a:rPr>
              <a:t>De incubatietijd is 4 dagen tot 7 weken.</a:t>
            </a:r>
          </a:p>
          <a:p>
            <a:pPr algn="r">
              <a:lnSpc>
                <a:spcPct val="100000"/>
              </a:lnSpc>
            </a:pPr>
            <a:r>
              <a:rPr lang="nl-NL" sz="1400" b="1" dirty="0">
                <a:solidFill>
                  <a:srgbClr val="FFFFFF"/>
                </a:solidFill>
              </a:rPr>
              <a:t>Symptomen:</a:t>
            </a:r>
            <a:r>
              <a:rPr lang="nl-NL" sz="1400" dirty="0">
                <a:solidFill>
                  <a:srgbClr val="FFFFFF"/>
                </a:solidFill>
              </a:rPr>
              <a:t> keelpijn langer dan een week, koorts, moe, pijnlijk opgezette klieren achter in de hals, andere vergrote klieren in het lichaam, gevoelige lever (tijdelijk vergroot), keelamandelen hebben een wit, vlekkerig, slijmerig laagje.</a:t>
            </a:r>
          </a:p>
          <a:p>
            <a:pPr algn="r">
              <a:lnSpc>
                <a:spcPct val="100000"/>
              </a:lnSpc>
            </a:pPr>
            <a:r>
              <a:rPr lang="nl-NL" sz="1400" b="1" dirty="0">
                <a:solidFill>
                  <a:srgbClr val="FFFFFF"/>
                </a:solidFill>
              </a:rPr>
              <a:t>Behandeling:</a:t>
            </a:r>
            <a:r>
              <a:rPr lang="nl-NL" sz="1400" dirty="0">
                <a:solidFill>
                  <a:srgbClr val="FFFFFF"/>
                </a:solidFill>
              </a:rPr>
              <a:t> geen medicatie, behandeling met pijnstillers is hetzelfde als bij keelontsteking. Rust helpt niet, je kunt alles gewoon doen</a:t>
            </a:r>
            <a:r>
              <a:rPr lang="nl-NL" sz="1200" dirty="0">
                <a:solidFill>
                  <a:srgbClr val="FFFFFF"/>
                </a:solidFill>
              </a:rPr>
              <a:t>.</a:t>
            </a:r>
            <a:endParaRPr lang="nl-NL" sz="1200" b="1" dirty="0">
              <a:solidFill>
                <a:srgbClr val="FFFFFF"/>
              </a:solidFill>
            </a:endParaRPr>
          </a:p>
        </p:txBody>
      </p:sp>
      <p:grpSp>
        <p:nvGrpSpPr>
          <p:cNvPr id="52" name="Cross">
            <a:extLst>
              <a:ext uri="{FF2B5EF4-FFF2-40B4-BE49-F238E27FC236}">
                <a16:creationId xmlns:a16="http://schemas.microsoft.com/office/drawing/2014/main" id="{94D09F36-C387-49FA-9BEA-D0427CE84C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7877" y="4001584"/>
            <a:ext cx="118872" cy="118872"/>
            <a:chOff x="1175347" y="3733800"/>
            <a:chExt cx="118872" cy="118872"/>
          </a:xfrm>
        </p:grpSpPr>
        <p:cxnSp>
          <p:nvCxnSpPr>
            <p:cNvPr id="53" name="Straight Connector 52">
              <a:extLst>
                <a:ext uri="{FF2B5EF4-FFF2-40B4-BE49-F238E27FC236}">
                  <a16:creationId xmlns:a16="http://schemas.microsoft.com/office/drawing/2014/main" id="{F4892719-E852-41F7-8526-E42BBE1EB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id="{88EA6DD1-E3D2-4B98-85DC-1F975A09FF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721147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3CE018-E210-4049-B530-CD1973A6780A}"/>
              </a:ext>
            </a:extLst>
          </p:cNvPr>
          <p:cNvSpPr>
            <a:spLocks noGrp="1"/>
          </p:cNvSpPr>
          <p:nvPr>
            <p:ph type="ctrTitle"/>
          </p:nvPr>
        </p:nvSpPr>
        <p:spPr>
          <a:xfrm>
            <a:off x="2041585" y="794140"/>
            <a:ext cx="9144000" cy="1327539"/>
          </a:xfrm>
        </p:spPr>
        <p:txBody>
          <a:bodyPr>
            <a:normAutofit fontScale="90000"/>
          </a:bodyPr>
          <a:lstStyle/>
          <a:p>
            <a:r>
              <a:rPr lang="nl-NL" sz="4400" dirty="0" err="1"/>
              <a:t>Adenoïdhypertrofie</a:t>
            </a:r>
            <a:r>
              <a:rPr lang="nl-NL" sz="4400" dirty="0"/>
              <a:t> (vergrote neusamandel)</a:t>
            </a:r>
          </a:p>
        </p:txBody>
      </p:sp>
      <p:sp>
        <p:nvSpPr>
          <p:cNvPr id="3" name="Ondertitel 2">
            <a:extLst>
              <a:ext uri="{FF2B5EF4-FFF2-40B4-BE49-F238E27FC236}">
                <a16:creationId xmlns:a16="http://schemas.microsoft.com/office/drawing/2014/main" id="{1486F656-4744-4AEB-9C5B-DC59A85E08E4}"/>
              </a:ext>
            </a:extLst>
          </p:cNvPr>
          <p:cNvSpPr>
            <a:spLocks noGrp="1"/>
          </p:cNvSpPr>
          <p:nvPr>
            <p:ph type="subTitle" idx="1"/>
          </p:nvPr>
        </p:nvSpPr>
        <p:spPr>
          <a:xfrm>
            <a:off x="1224952" y="2372352"/>
            <a:ext cx="5388634" cy="4109977"/>
          </a:xfrm>
        </p:spPr>
        <p:txBody>
          <a:bodyPr>
            <a:normAutofit/>
          </a:bodyPr>
          <a:lstStyle/>
          <a:p>
            <a:pPr algn="l"/>
            <a:r>
              <a:rPr lang="nl-NL" sz="1600" b="1" dirty="0" err="1"/>
              <a:t>Adenoid</a:t>
            </a:r>
            <a:r>
              <a:rPr lang="nl-NL" sz="1600" b="1" dirty="0"/>
              <a:t>:</a:t>
            </a:r>
            <a:r>
              <a:rPr lang="nl-NL" sz="1600" dirty="0"/>
              <a:t> neusamandel</a:t>
            </a:r>
          </a:p>
          <a:p>
            <a:pPr algn="l"/>
            <a:r>
              <a:rPr lang="nl-NL" sz="1600" b="1" dirty="0"/>
              <a:t>Hypertrofie:</a:t>
            </a:r>
            <a:r>
              <a:rPr lang="nl-NL" sz="1600" dirty="0"/>
              <a:t> overmatige voeding/groei</a:t>
            </a:r>
          </a:p>
          <a:p>
            <a:pPr algn="l"/>
            <a:r>
              <a:rPr lang="nl-NL" sz="1600" dirty="0"/>
              <a:t>Het lichaam heeft een uitgebreid systeem om infecties te bestrijden (ons immuun/afweer/lymfesysteem). </a:t>
            </a:r>
          </a:p>
          <a:p>
            <a:pPr algn="l"/>
            <a:r>
              <a:rPr lang="nl-NL" sz="1600" dirty="0"/>
              <a:t>Rondom de mond, neus en keel zit veel lymfeklierweefsel.</a:t>
            </a:r>
          </a:p>
          <a:p>
            <a:pPr algn="l"/>
            <a:r>
              <a:rPr lang="nl-NL" sz="1600" dirty="0"/>
              <a:t>Op een paar plekken is dit verdikt (de amandelen; verspreid lymfatisch weefsel).  Het komt vooral bij kinderen &lt;7 jaar voor.</a:t>
            </a:r>
          </a:p>
          <a:p>
            <a:pPr algn="l"/>
            <a:r>
              <a:rPr lang="nl-NL" sz="1600" dirty="0"/>
              <a:t>Wanneer de amandelen de hoeveelheid ziekteverwekkers niet meer aan kunnen, kan het zijn dat de amandelen ontstoken raken.</a:t>
            </a:r>
          </a:p>
        </p:txBody>
      </p:sp>
      <p:pic>
        <p:nvPicPr>
          <p:cNvPr id="4" name="Picture 2">
            <a:extLst>
              <a:ext uri="{FF2B5EF4-FFF2-40B4-BE49-F238E27FC236}">
                <a16:creationId xmlns:a16="http://schemas.microsoft.com/office/drawing/2014/main" id="{E05BD3F6-B51C-4E07-8BFA-AD22FEDE5D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93557" y="2372352"/>
            <a:ext cx="4901818" cy="352497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628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3" name="Rectangle 42">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45" name="Top Left">
            <a:extLst>
              <a:ext uri="{FF2B5EF4-FFF2-40B4-BE49-F238E27FC236}">
                <a16:creationId xmlns:a16="http://schemas.microsoft.com/office/drawing/2014/main" id="{18CEF068-A83C-4E80-A91D-47749F7E8C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6" name="Freeform: Shape 45">
              <a:extLst>
                <a:ext uri="{FF2B5EF4-FFF2-40B4-BE49-F238E27FC236}">
                  <a16:creationId xmlns:a16="http://schemas.microsoft.com/office/drawing/2014/main" id="{D351804A-9086-4ED8-871F-E725FC7C0C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47" name="Freeform: Shape 46">
              <a:extLst>
                <a:ext uri="{FF2B5EF4-FFF2-40B4-BE49-F238E27FC236}">
                  <a16:creationId xmlns:a16="http://schemas.microsoft.com/office/drawing/2014/main" id="{6E1BDA18-9123-45A7-A7C8-B4062C306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DD4F7809-874F-486D-9331-F561A10C6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8BCA5657-DDC6-4592-8949-7805A8C2E7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7B54387B-764A-4B67-B158-C5438E701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51" name="Freeform: Shape 50">
              <a:extLst>
                <a:ext uri="{FF2B5EF4-FFF2-40B4-BE49-F238E27FC236}">
                  <a16:creationId xmlns:a16="http://schemas.microsoft.com/office/drawing/2014/main" id="{43AF77E1-4CAE-42D1-B0CD-29193DD60A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52" name="Freeform: Shape 51">
              <a:extLst>
                <a:ext uri="{FF2B5EF4-FFF2-40B4-BE49-F238E27FC236}">
                  <a16:creationId xmlns:a16="http://schemas.microsoft.com/office/drawing/2014/main" id="{BE372D86-A479-4C8E-A818-41063098D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53" name="Freeform: Shape 52">
              <a:extLst>
                <a:ext uri="{FF2B5EF4-FFF2-40B4-BE49-F238E27FC236}">
                  <a16:creationId xmlns:a16="http://schemas.microsoft.com/office/drawing/2014/main" id="{B38ED880-952D-44CF-AFF0-3ACBA0590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a:p>
          </p:txBody>
        </p:sp>
      </p:grpSp>
      <p:grpSp>
        <p:nvGrpSpPr>
          <p:cNvPr id="55" name="Bottom Right">
            <a:extLst>
              <a:ext uri="{FF2B5EF4-FFF2-40B4-BE49-F238E27FC236}">
                <a16:creationId xmlns:a16="http://schemas.microsoft.com/office/drawing/2014/main" id="{2EF3554A-2AE0-42C9-9EBA-E5A745B6AB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56" name="Freeform: Shape 55">
              <a:extLst>
                <a:ext uri="{FF2B5EF4-FFF2-40B4-BE49-F238E27FC236}">
                  <a16:creationId xmlns:a16="http://schemas.microsoft.com/office/drawing/2014/main" id="{EC82BAEF-85BB-4241-8482-5CDDC6AED9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57" name="Graphic 157">
              <a:extLst>
                <a:ext uri="{FF2B5EF4-FFF2-40B4-BE49-F238E27FC236}">
                  <a16:creationId xmlns:a16="http://schemas.microsoft.com/office/drawing/2014/main" id="{1398627C-E91C-4F9D-ACA4-43D817CBB95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9" name="Freeform: Shape 58">
                <a:extLst>
                  <a:ext uri="{FF2B5EF4-FFF2-40B4-BE49-F238E27FC236}">
                    <a16:creationId xmlns:a16="http://schemas.microsoft.com/office/drawing/2014/main" id="{88C07E51-FA59-45E4-982C-E3B03BED5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6C8A4AD0-A660-4754-8A38-0CA14015C8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800614E9-CDC8-40B4-9168-D8F172104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2DB8A000-7616-4F88-957B-A01078420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3" name="Freeform: Shape 62">
                <a:extLst>
                  <a:ext uri="{FF2B5EF4-FFF2-40B4-BE49-F238E27FC236}">
                    <a16:creationId xmlns:a16="http://schemas.microsoft.com/office/drawing/2014/main" id="{4244EC08-3BD0-45F8-8FB3-1A8A027E92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4" name="Freeform: Shape 63">
                <a:extLst>
                  <a:ext uri="{FF2B5EF4-FFF2-40B4-BE49-F238E27FC236}">
                    <a16:creationId xmlns:a16="http://schemas.microsoft.com/office/drawing/2014/main" id="{63B208B7-3C91-48CE-81EB-58FC01B98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5" name="Freeform: Shape 64">
                <a:extLst>
                  <a:ext uri="{FF2B5EF4-FFF2-40B4-BE49-F238E27FC236}">
                    <a16:creationId xmlns:a16="http://schemas.microsoft.com/office/drawing/2014/main" id="{2DB641FF-869B-4430-9CC3-BD16F2E1D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8" name="Freeform: Shape 57">
              <a:extLst>
                <a:ext uri="{FF2B5EF4-FFF2-40B4-BE49-F238E27FC236}">
                  <a16:creationId xmlns:a16="http://schemas.microsoft.com/office/drawing/2014/main" id="{10359AAF-9830-4DCB-BBA9-5DC5FC426D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A806534B-8B03-44D1-8360-324C57612670}"/>
              </a:ext>
            </a:extLst>
          </p:cNvPr>
          <p:cNvSpPr>
            <a:spLocks noGrp="1"/>
          </p:cNvSpPr>
          <p:nvPr>
            <p:ph type="ctrTitle"/>
          </p:nvPr>
        </p:nvSpPr>
        <p:spPr>
          <a:xfrm>
            <a:off x="1005653" y="744909"/>
            <a:ext cx="9984999" cy="3155419"/>
          </a:xfrm>
        </p:spPr>
        <p:txBody>
          <a:bodyPr anchor="b">
            <a:normAutofit/>
          </a:bodyPr>
          <a:lstStyle/>
          <a:p>
            <a:pPr algn="l"/>
            <a:r>
              <a:rPr lang="nl-NL" sz="5400" dirty="0"/>
              <a:t>Symptomen </a:t>
            </a:r>
            <a:r>
              <a:rPr lang="nl-NL" sz="5400"/>
              <a:t>adenoïdhypertrofie</a:t>
            </a:r>
          </a:p>
        </p:txBody>
      </p:sp>
      <p:sp>
        <p:nvSpPr>
          <p:cNvPr id="3" name="Ondertitel 2">
            <a:extLst>
              <a:ext uri="{FF2B5EF4-FFF2-40B4-BE49-F238E27FC236}">
                <a16:creationId xmlns:a16="http://schemas.microsoft.com/office/drawing/2014/main" id="{D8E16869-1EDE-4890-A5D3-C8EC0EA06D2A}"/>
              </a:ext>
            </a:extLst>
          </p:cNvPr>
          <p:cNvSpPr>
            <a:spLocks noGrp="1"/>
          </p:cNvSpPr>
          <p:nvPr>
            <p:ph type="subTitle" idx="1"/>
          </p:nvPr>
        </p:nvSpPr>
        <p:spPr>
          <a:xfrm>
            <a:off x="1220533" y="4074784"/>
            <a:ext cx="9798359" cy="2054306"/>
          </a:xfrm>
        </p:spPr>
        <p:txBody>
          <a:bodyPr anchor="t">
            <a:normAutofit/>
          </a:bodyPr>
          <a:lstStyle/>
          <a:p>
            <a:pPr marL="342900" indent="-342900" algn="l">
              <a:buFont typeface="Arial" panose="020B0604020202020204" pitchFamily="34" charset="0"/>
              <a:buChar char="•"/>
            </a:pPr>
            <a:r>
              <a:rPr lang="nl-NL" sz="2200" dirty="0"/>
              <a:t>Ademen door de mond</a:t>
            </a:r>
            <a:endParaRPr lang="nl-NL" sz="2200"/>
          </a:p>
          <a:p>
            <a:pPr marL="342900" indent="-342900" algn="l">
              <a:buFont typeface="Arial" panose="020B0604020202020204" pitchFamily="34" charset="0"/>
              <a:buChar char="•"/>
            </a:pPr>
            <a:r>
              <a:rPr lang="nl-NL" sz="2200" dirty="0"/>
              <a:t>Kwijlen</a:t>
            </a:r>
            <a:endParaRPr lang="nl-NL" sz="2200"/>
          </a:p>
          <a:p>
            <a:pPr marL="342900" indent="-342900" algn="l">
              <a:buFont typeface="Arial" panose="020B0604020202020204" pitchFamily="34" charset="0"/>
              <a:buChar char="•"/>
            </a:pPr>
            <a:r>
              <a:rPr lang="nl-NL" sz="2200" dirty="0"/>
              <a:t>Snurken (slecht slapen en moe)</a:t>
            </a:r>
            <a:endParaRPr lang="nl-NL" sz="2200"/>
          </a:p>
          <a:p>
            <a:pPr marL="342900" indent="-342900" algn="l">
              <a:buFont typeface="Arial" panose="020B0604020202020204" pitchFamily="34" charset="0"/>
              <a:buChar char="•"/>
            </a:pPr>
            <a:r>
              <a:rPr lang="nl-NL" sz="2200" dirty="0"/>
              <a:t>Terugkomende verkoudheid (met een vieze neus)</a:t>
            </a:r>
            <a:endParaRPr lang="nl-NL" sz="2200"/>
          </a:p>
        </p:txBody>
      </p:sp>
      <p:grpSp>
        <p:nvGrpSpPr>
          <p:cNvPr id="67" name="Cross">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2293" y="4013805"/>
            <a:ext cx="118872" cy="118872"/>
            <a:chOff x="1175347" y="3733800"/>
            <a:chExt cx="118872" cy="118872"/>
          </a:xfrm>
        </p:grpSpPr>
        <p:cxnSp>
          <p:nvCxnSpPr>
            <p:cNvPr id="68" name="Straight Connector 67">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69" name="Straight Connector 68">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95278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F99A87B6-0764-47AD-BF24-B54A16F944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C50E14B7-3770-407C-A359-030533E14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4F5BFEC0-D7AC-4F30-9697-1A7804BE7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1D47A7E9-69C2-466A-8E0A-1E82502C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37B64B2C-0074-40A5-AD7B-10234F367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B4EAC4AF-90F7-4D5B-9D52-8B5CC855B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FC772208-699E-460A-B31E-D49D3EFE3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899AB563-7EE7-4EB1-A6C7-E885E4774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2A4ABF96-0400-4F13-B053-5AB9AB290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el 1">
            <a:extLst>
              <a:ext uri="{FF2B5EF4-FFF2-40B4-BE49-F238E27FC236}">
                <a16:creationId xmlns:a16="http://schemas.microsoft.com/office/drawing/2014/main" id="{AD1F08BF-D46A-4CD7-9683-E07B47ECAB3E}"/>
              </a:ext>
            </a:extLst>
          </p:cNvPr>
          <p:cNvSpPr>
            <a:spLocks noGrp="1"/>
          </p:cNvSpPr>
          <p:nvPr>
            <p:ph type="ctrTitle"/>
          </p:nvPr>
        </p:nvSpPr>
        <p:spPr>
          <a:xfrm>
            <a:off x="1005653" y="744910"/>
            <a:ext cx="4798447" cy="1617679"/>
          </a:xfrm>
        </p:spPr>
        <p:txBody>
          <a:bodyPr anchor="b">
            <a:normAutofit fontScale="90000"/>
          </a:bodyPr>
          <a:lstStyle/>
          <a:p>
            <a:pPr algn="l"/>
            <a:r>
              <a:rPr lang="nl-NL" sz="4000" dirty="0"/>
              <a:t>Ontstoken keelamandelen (tonsillitis)</a:t>
            </a:r>
          </a:p>
        </p:txBody>
      </p:sp>
      <p:sp>
        <p:nvSpPr>
          <p:cNvPr id="3" name="Ondertitel 2">
            <a:extLst>
              <a:ext uri="{FF2B5EF4-FFF2-40B4-BE49-F238E27FC236}">
                <a16:creationId xmlns:a16="http://schemas.microsoft.com/office/drawing/2014/main" id="{7360CA5C-D445-4AFF-BA3E-03C7A88C3F22}"/>
              </a:ext>
            </a:extLst>
          </p:cNvPr>
          <p:cNvSpPr>
            <a:spLocks noGrp="1"/>
          </p:cNvSpPr>
          <p:nvPr>
            <p:ph type="subTitle" idx="1"/>
          </p:nvPr>
        </p:nvSpPr>
        <p:spPr>
          <a:xfrm>
            <a:off x="554680" y="2552508"/>
            <a:ext cx="4798446" cy="3723529"/>
          </a:xfrm>
        </p:spPr>
        <p:txBody>
          <a:bodyPr anchor="t">
            <a:normAutofit lnSpcReduction="10000"/>
          </a:bodyPr>
          <a:lstStyle/>
          <a:p>
            <a:pPr algn="l">
              <a:lnSpc>
                <a:spcPct val="100000"/>
              </a:lnSpc>
            </a:pPr>
            <a:r>
              <a:rPr lang="nl-NL" sz="1700" dirty="0"/>
              <a:t>Hierbij zijn de amandelen die aan de linker en rechterkant van de keelholte zitten ontstoken.</a:t>
            </a:r>
          </a:p>
          <a:p>
            <a:pPr algn="l">
              <a:lnSpc>
                <a:spcPct val="100000"/>
              </a:lnSpc>
            </a:pPr>
            <a:r>
              <a:rPr lang="nl-NL" sz="1700" b="1" dirty="0"/>
              <a:t>Symptomen:</a:t>
            </a:r>
            <a:r>
              <a:rPr lang="nl-NL" sz="1700" dirty="0"/>
              <a:t> hangerigheid, moeheid, afgenomen eetlust, slechte adem, opgezwollen klieren in de hals, soms belemmering ademhaling.</a:t>
            </a:r>
          </a:p>
          <a:p>
            <a:pPr algn="l">
              <a:lnSpc>
                <a:spcPct val="100000"/>
              </a:lnSpc>
            </a:pPr>
            <a:endParaRPr lang="nl-NL" sz="1700" b="1" dirty="0"/>
          </a:p>
          <a:p>
            <a:pPr algn="l">
              <a:lnSpc>
                <a:spcPct val="100000"/>
              </a:lnSpc>
            </a:pPr>
            <a:r>
              <a:rPr lang="nl-NL" sz="1700" dirty="0"/>
              <a:t>De ernst van de klachten bepaalt of het nodig is de amandelen te verwijderen (anders afwachten).</a:t>
            </a:r>
          </a:p>
          <a:p>
            <a:pPr algn="l">
              <a:lnSpc>
                <a:spcPct val="100000"/>
              </a:lnSpc>
            </a:pPr>
            <a:r>
              <a:rPr lang="nl-NL" sz="1700" dirty="0"/>
              <a:t>Drinken bij tonsillitis is heel belangrijk, dit kan de klachten verzachten. Ook kan de patiënt waterijsjes nemen.</a:t>
            </a:r>
          </a:p>
        </p:txBody>
      </p:sp>
      <p:pic>
        <p:nvPicPr>
          <p:cNvPr id="4" name="Picture 2" descr="Afbeeldingsresultaat voor keel amandelen&quot;">
            <a:extLst>
              <a:ext uri="{FF2B5EF4-FFF2-40B4-BE49-F238E27FC236}">
                <a16:creationId xmlns:a16="http://schemas.microsoft.com/office/drawing/2014/main" id="{9280B405-CF8C-4483-B0DD-5E6204A4FE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55" r="2707"/>
          <a:stretch/>
        </p:blipFill>
        <p:spPr bwMode="auto">
          <a:xfrm>
            <a:off x="5996628" y="10"/>
            <a:ext cx="6195372"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Cross">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37192" y="3369564"/>
            <a:ext cx="118872" cy="118872"/>
            <a:chOff x="1175347" y="3733800"/>
            <a:chExt cx="118872" cy="118872"/>
          </a:xfrm>
        </p:grpSpPr>
        <p:cxnSp>
          <p:nvCxnSpPr>
            <p:cNvPr id="24" name="Straight Connector 23">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27" name="Bottom Right">
            <a:extLst>
              <a:ext uri="{FF2B5EF4-FFF2-40B4-BE49-F238E27FC236}">
                <a16:creationId xmlns:a16="http://schemas.microsoft.com/office/drawing/2014/main" id="{EE8A2E90-75F0-4F59-AE03-FE737F410E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8" name="Graphic 157">
              <a:extLst>
                <a:ext uri="{FF2B5EF4-FFF2-40B4-BE49-F238E27FC236}">
                  <a16:creationId xmlns:a16="http://schemas.microsoft.com/office/drawing/2014/main" id="{291613E8-1172-4437-97E9-F15A295649C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0" name="Freeform: Shape 29">
                <a:extLst>
                  <a:ext uri="{FF2B5EF4-FFF2-40B4-BE49-F238E27FC236}">
                    <a16:creationId xmlns:a16="http://schemas.microsoft.com/office/drawing/2014/main" id="{CE1404A3-DA0A-451F-80F9-341A400102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6D9F30DE-11BA-476B-B25D-CED39DBB6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253755C4-9D54-4D38-856A-7D1D31BC4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F2D176F7-5471-4C65-B496-F05544AF3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E3541E62-142A-4078-8B35-723AF8B13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B2037584-8C21-4B8F-9EC5-5F978F32E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318287BF-F368-4F91-A36C-A729B478EF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9" name="Freeform: Shape 28">
              <a:extLst>
                <a:ext uri="{FF2B5EF4-FFF2-40B4-BE49-F238E27FC236}">
                  <a16:creationId xmlns:a16="http://schemas.microsoft.com/office/drawing/2014/main" id="{A54A80ED-1507-4424-AE0D-E8B52DAC01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867645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3" name="Freeform: Shape 72">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75" name="Freeform: Shape 74">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77" name="Freeform: Shape 76">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9"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80" name="Freeform: Shape 79">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1" name="Freeform: Shape 80">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82" name="Freeform: Shape 81">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83" name="Freeform: Shape 82">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84" name="Freeform: Shape 83">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85" name="Freeform: Shape 84">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86" name="Freeform: Shape 85">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88"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89" name="Freeform: Shape 88">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90" name="Freeform: Shape 89">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91" name="Freeform: Shape 90">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92" name="Freeform: Shape 91">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93" name="Freeform: Shape 92">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94" name="Freeform: Shape 93">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95" name="Freeform: Shape 94">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97" name="Rectangle 9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9" name="Rectangle 98">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el 1">
            <a:extLst>
              <a:ext uri="{FF2B5EF4-FFF2-40B4-BE49-F238E27FC236}">
                <a16:creationId xmlns:a16="http://schemas.microsoft.com/office/drawing/2014/main" id="{A2CF6114-B182-4965-A69E-4098726CC8AD}"/>
              </a:ext>
            </a:extLst>
          </p:cNvPr>
          <p:cNvSpPr>
            <a:spLocks noGrp="1"/>
          </p:cNvSpPr>
          <p:nvPr>
            <p:ph type="ctrTitle"/>
          </p:nvPr>
        </p:nvSpPr>
        <p:spPr>
          <a:xfrm>
            <a:off x="6179406" y="559813"/>
            <a:ext cx="5705716" cy="1664573"/>
          </a:xfrm>
        </p:spPr>
        <p:txBody>
          <a:bodyPr vert="horz" lIns="91440" tIns="45720" rIns="91440" bIns="45720" rtlCol="0" anchor="ctr">
            <a:normAutofit/>
          </a:bodyPr>
          <a:lstStyle/>
          <a:p>
            <a:pPr algn="l">
              <a:lnSpc>
                <a:spcPct val="90000"/>
              </a:lnSpc>
            </a:pPr>
            <a:r>
              <a:rPr lang="en-US" sz="3700" kern="1200" dirty="0">
                <a:solidFill>
                  <a:schemeClr val="tx2"/>
                </a:solidFill>
                <a:latin typeface="+mj-lt"/>
                <a:ea typeface="+mj-ea"/>
                <a:cs typeface="+mj-cs"/>
              </a:rPr>
              <a:t>Epiglottitis (</a:t>
            </a:r>
            <a:r>
              <a:rPr lang="en-US" sz="3700" kern="1200" dirty="0" err="1">
                <a:solidFill>
                  <a:schemeClr val="tx2"/>
                </a:solidFill>
                <a:latin typeface="+mj-lt"/>
                <a:ea typeface="+mj-ea"/>
                <a:cs typeface="+mj-cs"/>
              </a:rPr>
              <a:t>ontsteking</a:t>
            </a:r>
            <a:r>
              <a:rPr lang="en-US" sz="3700" kern="1200" dirty="0">
                <a:solidFill>
                  <a:schemeClr val="tx2"/>
                </a:solidFill>
                <a:latin typeface="+mj-lt"/>
                <a:ea typeface="+mj-ea"/>
                <a:cs typeface="+mj-cs"/>
              </a:rPr>
              <a:t> </a:t>
            </a:r>
            <a:r>
              <a:rPr lang="en-US" sz="3700" kern="1200" dirty="0" err="1">
                <a:solidFill>
                  <a:schemeClr val="tx2"/>
                </a:solidFill>
                <a:latin typeface="+mj-lt"/>
                <a:ea typeface="+mj-ea"/>
                <a:cs typeface="+mj-cs"/>
              </a:rPr>
              <a:t>strottenklepje</a:t>
            </a:r>
            <a:r>
              <a:rPr lang="en-US" sz="3700" kern="1200" dirty="0">
                <a:solidFill>
                  <a:schemeClr val="tx2"/>
                </a:solidFill>
                <a:latin typeface="+mj-lt"/>
                <a:ea typeface="+mj-ea"/>
                <a:cs typeface="+mj-cs"/>
              </a:rPr>
              <a:t>)</a:t>
            </a:r>
          </a:p>
        </p:txBody>
      </p:sp>
      <p:pic>
        <p:nvPicPr>
          <p:cNvPr id="2050" name="Picture 2" descr="When Your Child Has Epiglottitis">
            <a:extLst>
              <a:ext uri="{FF2B5EF4-FFF2-40B4-BE49-F238E27FC236}">
                <a16:creationId xmlns:a16="http://schemas.microsoft.com/office/drawing/2014/main" id="{44BA2C18-3803-4672-A328-DFFFF627A6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8737" y="1052241"/>
            <a:ext cx="4817466" cy="4753517"/>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Top left">
            <a:extLst>
              <a:ext uri="{FF2B5EF4-FFF2-40B4-BE49-F238E27FC236}">
                <a16:creationId xmlns:a16="http://schemas.microsoft.com/office/drawing/2014/main" id="{49EBBDF7-403B-404C-AE65-6529C47977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02" name="Freeform: Shape 101">
              <a:extLst>
                <a:ext uri="{FF2B5EF4-FFF2-40B4-BE49-F238E27FC236}">
                  <a16:creationId xmlns:a16="http://schemas.microsoft.com/office/drawing/2014/main" id="{B45E4DDE-DABB-4541-B044-FC38949E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3" name="Freeform: Shape 102">
              <a:extLst>
                <a:ext uri="{FF2B5EF4-FFF2-40B4-BE49-F238E27FC236}">
                  <a16:creationId xmlns:a16="http://schemas.microsoft.com/office/drawing/2014/main" id="{22D357AD-5163-45F3-A5C7-FD3351A90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4" name="Freeform: Shape 103">
              <a:extLst>
                <a:ext uri="{FF2B5EF4-FFF2-40B4-BE49-F238E27FC236}">
                  <a16:creationId xmlns:a16="http://schemas.microsoft.com/office/drawing/2014/main" id="{8886A53D-82B1-4C65-9DED-59358265B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5" name="Freeform: Shape 104">
              <a:extLst>
                <a:ext uri="{FF2B5EF4-FFF2-40B4-BE49-F238E27FC236}">
                  <a16:creationId xmlns:a16="http://schemas.microsoft.com/office/drawing/2014/main" id="{B6200E88-1288-40E7-9A66-D513E6CA5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06" name="Freeform: Shape 105">
              <a:extLst>
                <a:ext uri="{FF2B5EF4-FFF2-40B4-BE49-F238E27FC236}">
                  <a16:creationId xmlns:a16="http://schemas.microsoft.com/office/drawing/2014/main" id="{CB4E4D96-95D8-43F4-90B2-25AC6F6A0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7" name="Freeform: Shape 106">
              <a:extLst>
                <a:ext uri="{FF2B5EF4-FFF2-40B4-BE49-F238E27FC236}">
                  <a16:creationId xmlns:a16="http://schemas.microsoft.com/office/drawing/2014/main" id="{6951A656-8684-49D3-8C63-5513CD7BF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08" name="Freeform: Shape 107">
              <a:extLst>
                <a:ext uri="{FF2B5EF4-FFF2-40B4-BE49-F238E27FC236}">
                  <a16:creationId xmlns:a16="http://schemas.microsoft.com/office/drawing/2014/main" id="{B248A156-06F4-42AE-871D-4535FF097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09" name="Freeform: Shape 108">
              <a:extLst>
                <a:ext uri="{FF2B5EF4-FFF2-40B4-BE49-F238E27FC236}">
                  <a16:creationId xmlns:a16="http://schemas.microsoft.com/office/drawing/2014/main" id="{01FD1AA9-14F8-45A8-88C0-28DC94ED4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grpSp>
        <p:nvGrpSpPr>
          <p:cNvPr id="111" name="Bottom Right">
            <a:extLst>
              <a:ext uri="{FF2B5EF4-FFF2-40B4-BE49-F238E27FC236}">
                <a16:creationId xmlns:a16="http://schemas.microsoft.com/office/drawing/2014/main" id="{1C0BEBF8-7FFB-422A-98F0-90FF9E7F3C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12" name="Freeform: Shape 111">
              <a:extLst>
                <a:ext uri="{FF2B5EF4-FFF2-40B4-BE49-F238E27FC236}">
                  <a16:creationId xmlns:a16="http://schemas.microsoft.com/office/drawing/2014/main" id="{F1B94AB3-A0D6-4DB5-9006-C7F2ABD8A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13" name="Graphic 157">
              <a:extLst>
                <a:ext uri="{FF2B5EF4-FFF2-40B4-BE49-F238E27FC236}">
                  <a16:creationId xmlns:a16="http://schemas.microsoft.com/office/drawing/2014/main" id="{C59F5611-23BC-435A-A5C0-D4DD8912772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15" name="Freeform: Shape 114">
                <a:extLst>
                  <a:ext uri="{FF2B5EF4-FFF2-40B4-BE49-F238E27FC236}">
                    <a16:creationId xmlns:a16="http://schemas.microsoft.com/office/drawing/2014/main" id="{713287DA-BE38-4656-B32C-F10B005F0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6" name="Freeform: Shape 115">
                <a:extLst>
                  <a:ext uri="{FF2B5EF4-FFF2-40B4-BE49-F238E27FC236}">
                    <a16:creationId xmlns:a16="http://schemas.microsoft.com/office/drawing/2014/main" id="{FBBFD07E-A2BD-4A54-B194-B784DF265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7" name="Freeform: Shape 116">
                <a:extLst>
                  <a:ext uri="{FF2B5EF4-FFF2-40B4-BE49-F238E27FC236}">
                    <a16:creationId xmlns:a16="http://schemas.microsoft.com/office/drawing/2014/main" id="{719B4517-9BB8-4C32-B87D-F5E8CD477E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8" name="Freeform: Shape 117">
                <a:extLst>
                  <a:ext uri="{FF2B5EF4-FFF2-40B4-BE49-F238E27FC236}">
                    <a16:creationId xmlns:a16="http://schemas.microsoft.com/office/drawing/2014/main" id="{EBA9DD75-9D79-4D26-8A36-B5D9BBA74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9" name="Freeform: Shape 118">
                <a:extLst>
                  <a:ext uri="{FF2B5EF4-FFF2-40B4-BE49-F238E27FC236}">
                    <a16:creationId xmlns:a16="http://schemas.microsoft.com/office/drawing/2014/main" id="{B4EFBFDC-6A43-4413-AC75-13861B0D4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20" name="Freeform: Shape 119">
                <a:extLst>
                  <a:ext uri="{FF2B5EF4-FFF2-40B4-BE49-F238E27FC236}">
                    <a16:creationId xmlns:a16="http://schemas.microsoft.com/office/drawing/2014/main" id="{7236E5D8-45CC-41FA-A68C-608422971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21" name="Freeform: Shape 120">
                <a:extLst>
                  <a:ext uri="{FF2B5EF4-FFF2-40B4-BE49-F238E27FC236}">
                    <a16:creationId xmlns:a16="http://schemas.microsoft.com/office/drawing/2014/main" id="{24BED8DA-C8A2-4323-A230-5D354066CA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14" name="Freeform: Shape 113">
              <a:extLst>
                <a:ext uri="{FF2B5EF4-FFF2-40B4-BE49-F238E27FC236}">
                  <a16:creationId xmlns:a16="http://schemas.microsoft.com/office/drawing/2014/main" id="{AA700AC1-CD4C-4962-B47B-92CDE218AB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Ondertitel 2">
            <a:extLst>
              <a:ext uri="{FF2B5EF4-FFF2-40B4-BE49-F238E27FC236}">
                <a16:creationId xmlns:a16="http://schemas.microsoft.com/office/drawing/2014/main" id="{63F87504-8A4F-48A4-8451-E2E0352E6C91}"/>
              </a:ext>
            </a:extLst>
          </p:cNvPr>
          <p:cNvSpPr>
            <a:spLocks noGrp="1"/>
          </p:cNvSpPr>
          <p:nvPr>
            <p:ph type="subTitle" idx="1"/>
          </p:nvPr>
        </p:nvSpPr>
        <p:spPr>
          <a:xfrm>
            <a:off x="6190568" y="2069165"/>
            <a:ext cx="4814102" cy="3728613"/>
          </a:xfrm>
        </p:spPr>
        <p:txBody>
          <a:bodyPr vert="horz" lIns="91440" tIns="45720" rIns="91440" bIns="45720" rtlCol="0">
            <a:normAutofit/>
          </a:bodyPr>
          <a:lstStyle/>
          <a:p>
            <a:pPr algn="l">
              <a:lnSpc>
                <a:spcPct val="100000"/>
              </a:lnSpc>
            </a:pPr>
            <a:r>
              <a:rPr lang="en-US" sz="1500" dirty="0" err="1"/>
              <a:t>Een</a:t>
            </a:r>
            <a:r>
              <a:rPr lang="en-US" sz="1500" dirty="0"/>
              <a:t> acute </a:t>
            </a:r>
            <a:r>
              <a:rPr lang="en-US" sz="1500" dirty="0" err="1"/>
              <a:t>ontsteking</a:t>
            </a:r>
            <a:r>
              <a:rPr lang="en-US" sz="1500" dirty="0"/>
              <a:t> van het </a:t>
            </a:r>
            <a:r>
              <a:rPr lang="en-US" sz="1500" dirty="0" err="1"/>
              <a:t>strottenklepje</a:t>
            </a:r>
            <a:r>
              <a:rPr lang="en-US" sz="1500" dirty="0"/>
              <a:t> </a:t>
            </a:r>
            <a:r>
              <a:rPr lang="en-US" sz="1500" dirty="0" err="1"/>
              <a:t>begint</a:t>
            </a:r>
            <a:r>
              <a:rPr lang="en-US" sz="1500" dirty="0"/>
              <a:t> </a:t>
            </a:r>
            <a:r>
              <a:rPr lang="en-US" sz="1500" dirty="0" err="1"/>
              <a:t>zeer</a:t>
            </a:r>
            <a:r>
              <a:rPr lang="en-US" sz="1500" dirty="0"/>
              <a:t> abrupt:</a:t>
            </a:r>
          </a:p>
          <a:p>
            <a:pPr marL="342900" indent="-228600" algn="l">
              <a:lnSpc>
                <a:spcPct val="100000"/>
              </a:lnSpc>
              <a:buFont typeface="Avenir Next LT Pro" panose="020B0504020202020204" pitchFamily="34" charset="0"/>
              <a:buChar char="+"/>
            </a:pPr>
            <a:r>
              <a:rPr lang="en-US" sz="1500" dirty="0"/>
              <a:t>Hoge </a:t>
            </a:r>
            <a:r>
              <a:rPr lang="en-US" sz="1500" dirty="0" err="1"/>
              <a:t>koorts</a:t>
            </a:r>
            <a:r>
              <a:rPr lang="en-US" sz="1500" dirty="0"/>
              <a:t>;</a:t>
            </a:r>
          </a:p>
          <a:p>
            <a:pPr marL="342900" indent="-228600" algn="l">
              <a:lnSpc>
                <a:spcPct val="100000"/>
              </a:lnSpc>
              <a:buFont typeface="Avenir Next LT Pro" panose="020B0504020202020204" pitchFamily="34" charset="0"/>
              <a:buChar char="+"/>
            </a:pPr>
            <a:r>
              <a:rPr lang="en-US" sz="1500" dirty="0" err="1"/>
              <a:t>Pijn</a:t>
            </a:r>
            <a:r>
              <a:rPr lang="en-US" sz="1500" dirty="0"/>
              <a:t> </a:t>
            </a:r>
            <a:r>
              <a:rPr lang="en-US" sz="1500" dirty="0" err="1"/>
              <a:t>bij</a:t>
            </a:r>
            <a:r>
              <a:rPr lang="en-US" sz="1500" dirty="0"/>
              <a:t> het </a:t>
            </a:r>
            <a:r>
              <a:rPr lang="en-US" sz="1500" dirty="0" err="1"/>
              <a:t>slikken</a:t>
            </a:r>
            <a:r>
              <a:rPr lang="en-US" sz="1500" dirty="0"/>
              <a:t> </a:t>
            </a:r>
            <a:r>
              <a:rPr lang="en-US" sz="1500" dirty="0" err="1"/>
              <a:t>en</a:t>
            </a:r>
            <a:r>
              <a:rPr lang="en-US" sz="1500" dirty="0"/>
              <a:t> </a:t>
            </a:r>
            <a:r>
              <a:rPr lang="en-US" sz="1500" dirty="0" err="1"/>
              <a:t>praten</a:t>
            </a:r>
            <a:r>
              <a:rPr lang="en-US" sz="1500" dirty="0"/>
              <a:t>;</a:t>
            </a:r>
          </a:p>
          <a:p>
            <a:pPr marL="342900" indent="-228600" algn="l">
              <a:lnSpc>
                <a:spcPct val="100000"/>
              </a:lnSpc>
              <a:buFont typeface="Avenir Next LT Pro" panose="020B0504020202020204" pitchFamily="34" charset="0"/>
              <a:buChar char="+"/>
            </a:pPr>
            <a:r>
              <a:rPr lang="en-US" sz="1500" dirty="0" err="1"/>
              <a:t>Kwijlen</a:t>
            </a:r>
            <a:r>
              <a:rPr lang="en-US" sz="1500" dirty="0"/>
              <a:t> (door de </a:t>
            </a:r>
            <a:r>
              <a:rPr lang="en-US" sz="1500" dirty="0" err="1"/>
              <a:t>pijn</a:t>
            </a:r>
            <a:r>
              <a:rPr lang="en-US" sz="1500" dirty="0"/>
              <a:t> </a:t>
            </a:r>
            <a:r>
              <a:rPr lang="en-US" sz="1500" dirty="0" err="1"/>
              <a:t>bij</a:t>
            </a:r>
            <a:r>
              <a:rPr lang="en-US" sz="1500" dirty="0"/>
              <a:t> het </a:t>
            </a:r>
            <a:r>
              <a:rPr lang="en-US" sz="1500" dirty="0" err="1"/>
              <a:t>slikken</a:t>
            </a:r>
            <a:r>
              <a:rPr lang="en-US" sz="1500" dirty="0"/>
              <a:t>).</a:t>
            </a:r>
          </a:p>
          <a:p>
            <a:pPr marL="342900" indent="-228600" algn="l">
              <a:lnSpc>
                <a:spcPct val="100000"/>
              </a:lnSpc>
              <a:buFont typeface="Avenir Next LT Pro" panose="020B0504020202020204" pitchFamily="34" charset="0"/>
              <a:buChar char="+"/>
            </a:pPr>
            <a:endParaRPr lang="en-US" sz="1500" dirty="0"/>
          </a:p>
          <a:p>
            <a:pPr algn="l">
              <a:lnSpc>
                <a:spcPct val="100000"/>
              </a:lnSpc>
            </a:pPr>
            <a:r>
              <a:rPr lang="en-US" sz="1500" b="1" dirty="0" err="1"/>
              <a:t>Oorzaak</a:t>
            </a:r>
            <a:r>
              <a:rPr lang="en-US" sz="1500" b="1" dirty="0"/>
              <a:t>: </a:t>
            </a:r>
            <a:r>
              <a:rPr lang="en-US" sz="1500" dirty="0" err="1"/>
              <a:t>Haemophilus</a:t>
            </a:r>
            <a:r>
              <a:rPr lang="en-US" sz="1500" dirty="0"/>
              <a:t> influenza type B.</a:t>
            </a:r>
          </a:p>
          <a:p>
            <a:pPr algn="l">
              <a:lnSpc>
                <a:spcPct val="100000"/>
              </a:lnSpc>
            </a:pPr>
            <a:r>
              <a:rPr lang="en-US" sz="1500" i="1" dirty="0" err="1"/>
              <a:t>Bij</a:t>
            </a:r>
            <a:r>
              <a:rPr lang="en-US" sz="1500" i="1" dirty="0"/>
              <a:t> </a:t>
            </a:r>
            <a:r>
              <a:rPr lang="en-US" sz="1500" i="1" dirty="0" err="1"/>
              <a:t>verdenking</a:t>
            </a:r>
            <a:r>
              <a:rPr lang="en-US" sz="1500" i="1" dirty="0"/>
              <a:t> nooit in de keel </a:t>
            </a:r>
            <a:r>
              <a:rPr lang="en-US" sz="1500" i="1" dirty="0" err="1"/>
              <a:t>kijken</a:t>
            </a:r>
            <a:r>
              <a:rPr lang="en-US" sz="1500" i="1" dirty="0"/>
              <a:t> </a:t>
            </a:r>
            <a:r>
              <a:rPr lang="en-US" sz="1500" i="1" dirty="0" err="1"/>
              <a:t>omdat</a:t>
            </a:r>
            <a:r>
              <a:rPr lang="en-US" sz="1500" i="1" dirty="0"/>
              <a:t> de </a:t>
            </a:r>
            <a:r>
              <a:rPr lang="en-US" sz="1500" i="1" dirty="0" err="1"/>
              <a:t>patiënt</a:t>
            </a:r>
            <a:r>
              <a:rPr lang="en-US" sz="1500" i="1" dirty="0"/>
              <a:t> al </a:t>
            </a:r>
            <a:r>
              <a:rPr lang="en-US" sz="1500" i="1" dirty="0" err="1"/>
              <a:t>moeite</a:t>
            </a:r>
            <a:r>
              <a:rPr lang="en-US" sz="1500" i="1" dirty="0"/>
              <a:t> </a:t>
            </a:r>
            <a:r>
              <a:rPr lang="en-US" sz="1500" i="1" dirty="0" err="1"/>
              <a:t>heeft</a:t>
            </a:r>
            <a:r>
              <a:rPr lang="en-US" sz="1500" i="1" dirty="0"/>
              <a:t> met </a:t>
            </a:r>
            <a:r>
              <a:rPr lang="en-US" sz="1500" i="1" dirty="0" err="1"/>
              <a:t>ademen</a:t>
            </a:r>
            <a:r>
              <a:rPr lang="en-US" sz="1500" i="1" dirty="0"/>
              <a:t>. De </a:t>
            </a:r>
            <a:r>
              <a:rPr lang="en-US" sz="1500" i="1" dirty="0" err="1"/>
              <a:t>prikkeling</a:t>
            </a:r>
            <a:r>
              <a:rPr lang="en-US" sz="1500" i="1" dirty="0"/>
              <a:t> van het </a:t>
            </a:r>
            <a:r>
              <a:rPr lang="en-US" sz="1500" i="1" dirty="0" err="1"/>
              <a:t>kijken</a:t>
            </a:r>
            <a:r>
              <a:rPr lang="en-US" sz="1500" i="1" dirty="0"/>
              <a:t> </a:t>
            </a:r>
            <a:r>
              <a:rPr lang="en-US" sz="1500" i="1" dirty="0" err="1"/>
              <a:t>kan</a:t>
            </a:r>
            <a:r>
              <a:rPr lang="en-US" sz="1500" i="1" dirty="0"/>
              <a:t> tot </a:t>
            </a:r>
            <a:r>
              <a:rPr lang="en-US" sz="1500" i="1" dirty="0" err="1"/>
              <a:t>een</a:t>
            </a:r>
            <a:r>
              <a:rPr lang="en-US" sz="1500" i="1" dirty="0"/>
              <a:t> </a:t>
            </a:r>
            <a:r>
              <a:rPr lang="en-US" sz="1500" i="1" dirty="0" err="1"/>
              <a:t>ademstilstand</a:t>
            </a:r>
            <a:r>
              <a:rPr lang="en-US" sz="1500" i="1" dirty="0"/>
              <a:t> </a:t>
            </a:r>
            <a:r>
              <a:rPr lang="en-US" sz="1500" i="1" dirty="0" err="1"/>
              <a:t>lijden</a:t>
            </a:r>
            <a:r>
              <a:rPr lang="en-US" sz="1500" i="1" dirty="0"/>
              <a:t>! </a:t>
            </a:r>
          </a:p>
          <a:p>
            <a:pPr algn="l">
              <a:lnSpc>
                <a:spcPct val="100000"/>
              </a:lnSpc>
            </a:pPr>
            <a:r>
              <a:rPr lang="en-US" sz="1500" b="1" dirty="0" err="1"/>
              <a:t>Behandeling</a:t>
            </a:r>
            <a:r>
              <a:rPr lang="en-US" sz="1500" b="1" dirty="0"/>
              <a:t>:</a:t>
            </a:r>
            <a:r>
              <a:rPr lang="en-US" sz="1500" dirty="0"/>
              <a:t> </a:t>
            </a:r>
            <a:r>
              <a:rPr lang="en-US" sz="1500" dirty="0" err="1"/>
              <a:t>intubatie</a:t>
            </a:r>
            <a:r>
              <a:rPr lang="en-US" sz="1500" dirty="0"/>
              <a:t> (</a:t>
            </a:r>
            <a:r>
              <a:rPr lang="en-US" sz="1500" dirty="0" err="1"/>
              <a:t>beademingsbuis</a:t>
            </a:r>
            <a:r>
              <a:rPr lang="en-US" sz="1500" dirty="0"/>
              <a:t>), </a:t>
            </a:r>
            <a:r>
              <a:rPr lang="en-US" sz="1500" dirty="0" err="1"/>
              <a:t>daarna</a:t>
            </a:r>
            <a:r>
              <a:rPr lang="en-US" sz="1500" dirty="0"/>
              <a:t> </a:t>
            </a:r>
            <a:r>
              <a:rPr lang="en-US" sz="1500" dirty="0" err="1"/>
              <a:t>behandelen</a:t>
            </a:r>
            <a:r>
              <a:rPr lang="en-US" sz="1500" dirty="0"/>
              <a:t> met </a:t>
            </a:r>
            <a:r>
              <a:rPr lang="en-US" sz="1500" dirty="0" err="1"/>
              <a:t>antibiotica</a:t>
            </a:r>
            <a:r>
              <a:rPr lang="en-US" sz="1500" dirty="0"/>
              <a:t>.</a:t>
            </a:r>
            <a:endParaRPr lang="en-US" sz="1500" b="1" dirty="0"/>
          </a:p>
        </p:txBody>
      </p:sp>
    </p:spTree>
    <p:extLst>
      <p:ext uri="{BB962C8B-B14F-4D97-AF65-F5344CB8AC3E}">
        <p14:creationId xmlns:p14="http://schemas.microsoft.com/office/powerpoint/2010/main" val="2081870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Freeform: Shape 10">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 name="Freeform: Shape 12">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6"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7" name="Freeform: Shape 26">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9" name="Top Left">
            <a:extLst>
              <a:ext uri="{FF2B5EF4-FFF2-40B4-BE49-F238E27FC236}">
                <a16:creationId xmlns:a16="http://schemas.microsoft.com/office/drawing/2014/main" id="{DC655204-C06A-4A55-9BB4-C79C4AF9D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0" name="Freeform: Shape 39">
              <a:extLst>
                <a:ext uri="{FF2B5EF4-FFF2-40B4-BE49-F238E27FC236}">
                  <a16:creationId xmlns:a16="http://schemas.microsoft.com/office/drawing/2014/main" id="{F83BC876-5C0C-438A-8928-B1EC2E1E4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 name="Freeform: Shape 40">
              <a:extLst>
                <a:ext uri="{FF2B5EF4-FFF2-40B4-BE49-F238E27FC236}">
                  <a16:creationId xmlns:a16="http://schemas.microsoft.com/office/drawing/2014/main" id="{B9B3EEC1-86B7-4DB1-AB38-E2D749392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2" name="Freeform: Shape 41">
              <a:extLst>
                <a:ext uri="{FF2B5EF4-FFF2-40B4-BE49-F238E27FC236}">
                  <a16:creationId xmlns:a16="http://schemas.microsoft.com/office/drawing/2014/main" id="{BEB2CD0B-3D3E-4CF3-92F5-7AE77C22C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01561934-15F2-4620-A65F-28EB73CD7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DB9278E2-D464-4DE2-B229-D3D02ED2B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67AA3CE0-412D-4C03-9203-878479E0A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85785346-E446-47E2-B3DD-C1C561E68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0F6388E0-BD20-4901-B128-88D3D56A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el 1">
            <a:extLst>
              <a:ext uri="{FF2B5EF4-FFF2-40B4-BE49-F238E27FC236}">
                <a16:creationId xmlns:a16="http://schemas.microsoft.com/office/drawing/2014/main" id="{55C96352-8CB7-4DDC-8481-F8DE666E4BEE}"/>
              </a:ext>
            </a:extLst>
          </p:cNvPr>
          <p:cNvSpPr>
            <a:spLocks noGrp="1"/>
          </p:cNvSpPr>
          <p:nvPr>
            <p:ph type="ctrTitle"/>
          </p:nvPr>
        </p:nvSpPr>
        <p:spPr>
          <a:xfrm>
            <a:off x="1114597" y="744913"/>
            <a:ext cx="5307519" cy="1664573"/>
          </a:xfrm>
        </p:spPr>
        <p:txBody>
          <a:bodyPr vert="horz" lIns="91440" tIns="45720" rIns="91440" bIns="45720" rtlCol="0" anchor="ctr">
            <a:normAutofit/>
          </a:bodyPr>
          <a:lstStyle/>
          <a:p>
            <a:pPr algn="l">
              <a:lnSpc>
                <a:spcPct val="90000"/>
              </a:lnSpc>
            </a:pPr>
            <a:r>
              <a:rPr lang="en-US" sz="3700" kern="1200" dirty="0" err="1">
                <a:solidFill>
                  <a:schemeClr val="tx2"/>
                </a:solidFill>
                <a:latin typeface="+mj-lt"/>
                <a:ea typeface="+mj-ea"/>
                <a:cs typeface="+mj-cs"/>
              </a:rPr>
              <a:t>Pseudokroep</a:t>
            </a:r>
            <a:r>
              <a:rPr lang="en-US" sz="3700" kern="1200" dirty="0">
                <a:solidFill>
                  <a:schemeClr val="tx2"/>
                </a:solidFill>
                <a:latin typeface="+mj-lt"/>
                <a:ea typeface="+mj-ea"/>
                <a:cs typeface="+mj-cs"/>
              </a:rPr>
              <a:t> (laryngitis </a:t>
            </a:r>
            <a:r>
              <a:rPr lang="en-US" sz="3700" kern="1200" dirty="0" err="1">
                <a:solidFill>
                  <a:schemeClr val="tx2"/>
                </a:solidFill>
                <a:latin typeface="+mj-lt"/>
                <a:ea typeface="+mj-ea"/>
                <a:cs typeface="+mj-cs"/>
              </a:rPr>
              <a:t>subglottica</a:t>
            </a:r>
            <a:r>
              <a:rPr lang="en-US" sz="3700" kern="1200" dirty="0">
                <a:solidFill>
                  <a:schemeClr val="tx2"/>
                </a:solidFill>
                <a:latin typeface="+mj-lt"/>
                <a:ea typeface="+mj-ea"/>
                <a:cs typeface="+mj-cs"/>
              </a:rPr>
              <a:t>)</a:t>
            </a:r>
          </a:p>
        </p:txBody>
      </p:sp>
      <p:sp>
        <p:nvSpPr>
          <p:cNvPr id="3" name="Ondertitel 2">
            <a:extLst>
              <a:ext uri="{FF2B5EF4-FFF2-40B4-BE49-F238E27FC236}">
                <a16:creationId xmlns:a16="http://schemas.microsoft.com/office/drawing/2014/main" id="{3D149020-0EF4-4DEC-8B92-AD51E063ED43}"/>
              </a:ext>
            </a:extLst>
          </p:cNvPr>
          <p:cNvSpPr>
            <a:spLocks noGrp="1"/>
          </p:cNvSpPr>
          <p:nvPr>
            <p:ph type="subTitle" idx="1"/>
          </p:nvPr>
        </p:nvSpPr>
        <p:spPr>
          <a:xfrm>
            <a:off x="1180091" y="2211797"/>
            <a:ext cx="4987488" cy="3728613"/>
          </a:xfrm>
        </p:spPr>
        <p:txBody>
          <a:bodyPr vert="horz" lIns="91440" tIns="45720" rIns="91440" bIns="45720" rtlCol="0">
            <a:normAutofit fontScale="92500" lnSpcReduction="10000"/>
          </a:bodyPr>
          <a:lstStyle/>
          <a:p>
            <a:pPr algn="l"/>
            <a:r>
              <a:rPr lang="en-US" sz="1600" b="1" dirty="0"/>
              <a:t>Larynx: </a:t>
            </a:r>
            <a:r>
              <a:rPr lang="en-US" sz="1600" dirty="0" err="1"/>
              <a:t>strottenhoofd</a:t>
            </a:r>
            <a:endParaRPr lang="en-US" sz="1600" dirty="0"/>
          </a:p>
          <a:p>
            <a:pPr algn="l"/>
            <a:r>
              <a:rPr lang="en-US" sz="1600" b="1" dirty="0"/>
              <a:t>Itis: </a:t>
            </a:r>
            <a:r>
              <a:rPr lang="en-US" sz="1600" dirty="0" err="1"/>
              <a:t>ontsteking</a:t>
            </a:r>
            <a:endParaRPr lang="en-US" sz="1600" dirty="0"/>
          </a:p>
          <a:p>
            <a:pPr algn="l"/>
            <a:r>
              <a:rPr lang="en-US" sz="1600" dirty="0"/>
              <a:t>Het is </a:t>
            </a:r>
            <a:r>
              <a:rPr lang="en-US" sz="1600" dirty="0" err="1"/>
              <a:t>een</a:t>
            </a:r>
            <a:r>
              <a:rPr lang="en-US" sz="1600" dirty="0"/>
              <a:t> </a:t>
            </a:r>
            <a:r>
              <a:rPr lang="en-US" sz="1600" dirty="0" err="1"/>
              <a:t>virusontsteking</a:t>
            </a:r>
            <a:r>
              <a:rPr lang="en-US" sz="1600" dirty="0"/>
              <a:t> van de </a:t>
            </a:r>
            <a:r>
              <a:rPr lang="en-US" sz="1600" dirty="0" err="1"/>
              <a:t>bovenste</a:t>
            </a:r>
            <a:r>
              <a:rPr lang="en-US" sz="1600" dirty="0"/>
              <a:t> </a:t>
            </a:r>
            <a:r>
              <a:rPr lang="en-US" sz="1600" dirty="0" err="1"/>
              <a:t>luchtwegen</a:t>
            </a:r>
            <a:r>
              <a:rPr lang="en-US" sz="1600" dirty="0"/>
              <a:t>, </a:t>
            </a:r>
            <a:r>
              <a:rPr lang="en-US" sz="1600" dirty="0" err="1"/>
              <a:t>waarbij</a:t>
            </a:r>
            <a:r>
              <a:rPr lang="en-US" sz="1600" dirty="0"/>
              <a:t> </a:t>
            </a:r>
            <a:r>
              <a:rPr lang="en-US" sz="1600" dirty="0" err="1"/>
              <a:t>er</a:t>
            </a:r>
            <a:r>
              <a:rPr lang="en-US" sz="1600" dirty="0"/>
              <a:t> </a:t>
            </a:r>
            <a:r>
              <a:rPr lang="en-US" sz="1600" dirty="0" err="1"/>
              <a:t>een</a:t>
            </a:r>
            <a:r>
              <a:rPr lang="en-US" sz="1600" dirty="0"/>
              <a:t> </a:t>
            </a:r>
            <a:r>
              <a:rPr lang="en-US" sz="1600" dirty="0" err="1"/>
              <a:t>zwelling</a:t>
            </a:r>
            <a:r>
              <a:rPr lang="en-US" sz="1600" dirty="0"/>
              <a:t> </a:t>
            </a:r>
            <a:r>
              <a:rPr lang="en-US" sz="1600" dirty="0" err="1"/>
              <a:t>aan</a:t>
            </a:r>
            <a:r>
              <a:rPr lang="en-US" sz="1600" dirty="0"/>
              <a:t> de </a:t>
            </a:r>
            <a:r>
              <a:rPr lang="en-US" sz="1600" dirty="0" err="1"/>
              <a:t>binnenkant</a:t>
            </a:r>
            <a:r>
              <a:rPr lang="en-US" sz="1600" dirty="0"/>
              <a:t> van het </a:t>
            </a:r>
            <a:r>
              <a:rPr lang="en-US" sz="1600" dirty="0" err="1"/>
              <a:t>strottenhoofd</a:t>
            </a:r>
            <a:r>
              <a:rPr lang="en-US" sz="1600" dirty="0"/>
              <a:t> (</a:t>
            </a:r>
            <a:r>
              <a:rPr lang="en-US" sz="1600" dirty="0" err="1"/>
              <a:t>bij</a:t>
            </a:r>
            <a:r>
              <a:rPr lang="en-US" sz="1600" dirty="0"/>
              <a:t> de </a:t>
            </a:r>
            <a:r>
              <a:rPr lang="en-US" sz="1600" dirty="0" err="1"/>
              <a:t>stembanden</a:t>
            </a:r>
            <a:r>
              <a:rPr lang="en-US" sz="1600" dirty="0"/>
              <a:t>) </a:t>
            </a:r>
            <a:r>
              <a:rPr lang="en-US" sz="1600" dirty="0" err="1"/>
              <a:t>aanwezig</a:t>
            </a:r>
            <a:r>
              <a:rPr lang="en-US" sz="1600" dirty="0"/>
              <a:t> is.</a:t>
            </a:r>
          </a:p>
          <a:p>
            <a:pPr algn="l"/>
            <a:r>
              <a:rPr lang="en-US" sz="1600" b="1" dirty="0" err="1"/>
              <a:t>Symptomen</a:t>
            </a:r>
            <a:r>
              <a:rPr lang="en-US" sz="1600" b="1" dirty="0"/>
              <a:t>:</a:t>
            </a:r>
            <a:r>
              <a:rPr lang="en-US" sz="1600" dirty="0"/>
              <a:t> </a:t>
            </a:r>
            <a:r>
              <a:rPr lang="en-US" sz="1600" dirty="0" err="1"/>
              <a:t>niet</a:t>
            </a:r>
            <a:r>
              <a:rPr lang="en-US" sz="1600" dirty="0"/>
              <a:t> </a:t>
            </a:r>
            <a:r>
              <a:rPr lang="en-US" sz="1600" dirty="0" err="1"/>
              <a:t>ziek</a:t>
            </a:r>
            <a:r>
              <a:rPr lang="en-US" sz="1600" dirty="0"/>
              <a:t> maar </a:t>
            </a:r>
            <a:r>
              <a:rPr lang="en-US" sz="1600" dirty="0" err="1"/>
              <a:t>wel</a:t>
            </a:r>
            <a:r>
              <a:rPr lang="en-US" sz="1600" dirty="0"/>
              <a:t> </a:t>
            </a:r>
            <a:r>
              <a:rPr lang="en-US" sz="1600" dirty="0" err="1"/>
              <a:t>vaak</a:t>
            </a:r>
            <a:r>
              <a:rPr lang="en-US" sz="1600" dirty="0"/>
              <a:t> </a:t>
            </a:r>
            <a:r>
              <a:rPr lang="en-US" sz="1600" dirty="0" err="1"/>
              <a:t>verkouden</a:t>
            </a:r>
            <a:r>
              <a:rPr lang="en-US" sz="1600" dirty="0"/>
              <a:t>, </a:t>
            </a:r>
            <a:r>
              <a:rPr lang="en-US" sz="1600" dirty="0" err="1"/>
              <a:t>benauwd</a:t>
            </a:r>
            <a:r>
              <a:rPr lang="en-US" sz="1600" dirty="0"/>
              <a:t> </a:t>
            </a:r>
            <a:r>
              <a:rPr lang="en-US" sz="1600" dirty="0" err="1"/>
              <a:t>gevoel</a:t>
            </a:r>
            <a:r>
              <a:rPr lang="en-US" sz="1600" dirty="0"/>
              <a:t>, </a:t>
            </a:r>
            <a:r>
              <a:rPr lang="en-US" sz="1600" dirty="0" err="1"/>
              <a:t>gierend</a:t>
            </a:r>
            <a:r>
              <a:rPr lang="en-US" sz="1600" dirty="0"/>
              <a:t> </a:t>
            </a:r>
            <a:r>
              <a:rPr lang="en-US" sz="1600" dirty="0" err="1"/>
              <a:t>geluid</a:t>
            </a:r>
            <a:r>
              <a:rPr lang="en-US" sz="1600" dirty="0"/>
              <a:t> </a:t>
            </a:r>
            <a:r>
              <a:rPr lang="en-US" sz="1600" dirty="0" err="1"/>
              <a:t>bij</a:t>
            </a:r>
            <a:r>
              <a:rPr lang="en-US" sz="1600" dirty="0"/>
              <a:t> </a:t>
            </a:r>
            <a:r>
              <a:rPr lang="en-US" sz="1600" dirty="0" err="1"/>
              <a:t>inademen</a:t>
            </a:r>
            <a:r>
              <a:rPr lang="en-US" sz="1600" dirty="0"/>
              <a:t>, </a:t>
            </a:r>
            <a:r>
              <a:rPr lang="en-US" sz="1600" dirty="0" err="1"/>
              <a:t>luide</a:t>
            </a:r>
            <a:r>
              <a:rPr lang="en-US" sz="1600" dirty="0"/>
              <a:t> </a:t>
            </a:r>
            <a:r>
              <a:rPr lang="en-US" sz="1600" dirty="0" err="1"/>
              <a:t>blafhoest</a:t>
            </a:r>
            <a:r>
              <a:rPr lang="en-US" sz="1600" dirty="0"/>
              <a:t>, </a:t>
            </a:r>
            <a:r>
              <a:rPr lang="en-US" sz="1600" dirty="0" err="1"/>
              <a:t>hese</a:t>
            </a:r>
            <a:r>
              <a:rPr lang="en-US" sz="1600" dirty="0"/>
              <a:t> stem.</a:t>
            </a:r>
          </a:p>
          <a:p>
            <a:pPr algn="l"/>
            <a:r>
              <a:rPr lang="en-US" sz="1600" b="1" dirty="0" err="1"/>
              <a:t>Behandeling</a:t>
            </a:r>
            <a:r>
              <a:rPr lang="en-US" sz="1600" b="1" dirty="0"/>
              <a:t>: </a:t>
            </a:r>
            <a:r>
              <a:rPr lang="en-US" sz="1600" dirty="0" err="1"/>
              <a:t>medicatie</a:t>
            </a:r>
            <a:r>
              <a:rPr lang="en-US" sz="1600" dirty="0"/>
              <a:t> is </a:t>
            </a:r>
            <a:r>
              <a:rPr lang="en-US" sz="1600" dirty="0" err="1"/>
              <a:t>meestal</a:t>
            </a:r>
            <a:r>
              <a:rPr lang="en-US" sz="1600" dirty="0"/>
              <a:t> </a:t>
            </a:r>
            <a:r>
              <a:rPr lang="en-US" sz="1600" dirty="0" err="1"/>
              <a:t>niet</a:t>
            </a:r>
            <a:r>
              <a:rPr lang="en-US" sz="1600" dirty="0"/>
              <a:t> </a:t>
            </a:r>
            <a:r>
              <a:rPr lang="en-US" sz="1600" dirty="0" err="1"/>
              <a:t>nodig</a:t>
            </a:r>
            <a:r>
              <a:rPr lang="en-US" sz="1600" dirty="0"/>
              <a:t>. </a:t>
            </a:r>
            <a:r>
              <a:rPr lang="en-US" sz="1600" dirty="0" err="1"/>
              <a:t>Bij</a:t>
            </a:r>
            <a:r>
              <a:rPr lang="en-US" sz="1600" dirty="0"/>
              <a:t> </a:t>
            </a:r>
            <a:r>
              <a:rPr lang="en-US" sz="1600" dirty="0" err="1"/>
              <a:t>ernstige</a:t>
            </a:r>
            <a:r>
              <a:rPr lang="en-US" sz="1600" dirty="0"/>
              <a:t> </a:t>
            </a:r>
            <a:r>
              <a:rPr lang="en-US" sz="1600" dirty="0" err="1"/>
              <a:t>benauwdheid</a:t>
            </a:r>
            <a:r>
              <a:rPr lang="en-US" sz="1600" dirty="0"/>
              <a:t> </a:t>
            </a:r>
            <a:r>
              <a:rPr lang="en-US" sz="1600" dirty="0" err="1"/>
              <a:t>kan</a:t>
            </a:r>
            <a:r>
              <a:rPr lang="en-US" sz="1600" dirty="0"/>
              <a:t> </a:t>
            </a:r>
            <a:r>
              <a:rPr lang="en-US" sz="1600" dirty="0" err="1"/>
              <a:t>er</a:t>
            </a:r>
            <a:r>
              <a:rPr lang="en-US" sz="1600" dirty="0"/>
              <a:t> </a:t>
            </a:r>
            <a:r>
              <a:rPr lang="en-US" sz="1600" dirty="0" err="1"/>
              <a:t>een</a:t>
            </a:r>
            <a:r>
              <a:rPr lang="en-US" sz="1600" dirty="0"/>
              <a:t> </a:t>
            </a:r>
            <a:r>
              <a:rPr lang="en-US" sz="1600" dirty="0" err="1"/>
              <a:t>corticosteroïde</a:t>
            </a:r>
            <a:r>
              <a:rPr lang="en-US" sz="1600" dirty="0"/>
              <a:t> </a:t>
            </a:r>
            <a:r>
              <a:rPr lang="en-US" sz="1600" dirty="0" err="1"/>
              <a:t>worden</a:t>
            </a:r>
            <a:r>
              <a:rPr lang="en-US" sz="1600" dirty="0"/>
              <a:t> </a:t>
            </a:r>
            <a:r>
              <a:rPr lang="en-US" sz="1600" dirty="0" err="1"/>
              <a:t>voorgeschreven</a:t>
            </a:r>
            <a:r>
              <a:rPr lang="en-US" sz="1600" dirty="0"/>
              <a:t> (</a:t>
            </a:r>
            <a:r>
              <a:rPr lang="en-US" sz="1600" dirty="0" err="1"/>
              <a:t>remt</a:t>
            </a:r>
            <a:r>
              <a:rPr lang="en-US" sz="1600" dirty="0"/>
              <a:t> de </a:t>
            </a:r>
            <a:r>
              <a:rPr lang="en-US" sz="1600" dirty="0" err="1"/>
              <a:t>ontsteking</a:t>
            </a:r>
            <a:r>
              <a:rPr lang="en-US" sz="1600" dirty="0"/>
              <a:t> </a:t>
            </a:r>
            <a:r>
              <a:rPr lang="en-US" sz="1600" dirty="0" err="1"/>
              <a:t>en</a:t>
            </a:r>
            <a:r>
              <a:rPr lang="en-US" sz="1600" dirty="0"/>
              <a:t> </a:t>
            </a:r>
            <a:r>
              <a:rPr lang="en-US" sz="1600" dirty="0" err="1"/>
              <a:t>dus</a:t>
            </a:r>
            <a:r>
              <a:rPr lang="en-US" sz="1600" dirty="0"/>
              <a:t> </a:t>
            </a:r>
            <a:r>
              <a:rPr lang="en-US" sz="1600" dirty="0" err="1"/>
              <a:t>ook</a:t>
            </a:r>
            <a:r>
              <a:rPr lang="en-US" sz="1600" dirty="0"/>
              <a:t> de </a:t>
            </a:r>
            <a:r>
              <a:rPr lang="en-US" sz="1600" dirty="0" err="1"/>
              <a:t>zwelling</a:t>
            </a:r>
            <a:r>
              <a:rPr lang="en-US" sz="1600" dirty="0"/>
              <a:t>).</a:t>
            </a:r>
            <a:endParaRPr lang="en-US" sz="1600" b="1" dirty="0"/>
          </a:p>
        </p:txBody>
      </p:sp>
      <p:pic>
        <p:nvPicPr>
          <p:cNvPr id="4" name="Picture 2" descr="Afbeeldingsresultaat voor pseudokroep&quot;">
            <a:extLst>
              <a:ext uri="{FF2B5EF4-FFF2-40B4-BE49-F238E27FC236}">
                <a16:creationId xmlns:a16="http://schemas.microsoft.com/office/drawing/2014/main" id="{807E584E-AA29-4C3C-B2D5-D17D78C570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75" r="14125"/>
          <a:stretch/>
        </p:blipFill>
        <p:spPr bwMode="auto">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noFill/>
          <a:extLst>
            <a:ext uri="{909E8E84-426E-40DD-AFC4-6F175D3DCCD1}">
              <a14:hiddenFill xmlns:a14="http://schemas.microsoft.com/office/drawing/2010/main">
                <a:solidFill>
                  <a:srgbClr val="FFFFFF"/>
                </a:solidFill>
              </a14:hiddenFill>
            </a:ext>
          </a:extLst>
        </p:spPr>
      </p:pic>
      <p:grpSp>
        <p:nvGrpSpPr>
          <p:cNvPr id="49" name="Bottom Right">
            <a:extLst>
              <a:ext uri="{FF2B5EF4-FFF2-40B4-BE49-F238E27FC236}">
                <a16:creationId xmlns:a16="http://schemas.microsoft.com/office/drawing/2014/main" id="{4C476EAB-383B-48F9-B661-B049EB50A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50" name="Freeform: Shape 49">
              <a:extLst>
                <a:ext uri="{FF2B5EF4-FFF2-40B4-BE49-F238E27FC236}">
                  <a16:creationId xmlns:a16="http://schemas.microsoft.com/office/drawing/2014/main" id="{3045FFB7-76A2-4C6F-A15F-23BF1597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1" name="Graphic 157">
              <a:extLst>
                <a:ext uri="{FF2B5EF4-FFF2-40B4-BE49-F238E27FC236}">
                  <a16:creationId xmlns:a16="http://schemas.microsoft.com/office/drawing/2014/main" id="{F4E5EB5B-D417-4B20-9CBE-F3DCCA5F3D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3" name="Freeform: Shape 52">
                <a:extLst>
                  <a:ext uri="{FF2B5EF4-FFF2-40B4-BE49-F238E27FC236}">
                    <a16:creationId xmlns:a16="http://schemas.microsoft.com/office/drawing/2014/main" id="{56643958-DAAD-4611-BCC7-9BDB5917C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263D00C7-B9D3-4681-8C55-F137CBD36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0539B678-9BB9-4639-B9A4-4511639BB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C14F8CDF-D0D2-43AD-A7AB-0871C24A6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25D54C27-D98D-4E8C-87BD-E0ECAB3BA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CA10EDED-B646-4197-BF0C-C4A83018B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B9B3D029-DC96-4655-89E2-D9387B3D5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2" name="Freeform: Shape 51">
              <a:extLst>
                <a:ext uri="{FF2B5EF4-FFF2-40B4-BE49-F238E27FC236}">
                  <a16:creationId xmlns:a16="http://schemas.microsoft.com/office/drawing/2014/main" id="{EF12D98D-E6A5-437D-830E-C5C0E7AC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891554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C8688-3335-4A60-8FE3-4A1C0421694F}"/>
              </a:ext>
            </a:extLst>
          </p:cNvPr>
          <p:cNvSpPr>
            <a:spLocks noGrp="1"/>
          </p:cNvSpPr>
          <p:nvPr>
            <p:ph type="ctrTitle"/>
          </p:nvPr>
        </p:nvSpPr>
        <p:spPr/>
        <p:txBody>
          <a:bodyPr/>
          <a:lstStyle/>
          <a:p>
            <a:r>
              <a:rPr lang="nl-NL" dirty="0"/>
              <a:t>Zijn er nog vragen?</a:t>
            </a:r>
          </a:p>
        </p:txBody>
      </p:sp>
      <p:sp>
        <p:nvSpPr>
          <p:cNvPr id="3" name="Ondertitel 2">
            <a:extLst>
              <a:ext uri="{FF2B5EF4-FFF2-40B4-BE49-F238E27FC236}">
                <a16:creationId xmlns:a16="http://schemas.microsoft.com/office/drawing/2014/main" id="{68873351-326A-4DD9-BDD5-FE98976EB11F}"/>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409447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6C273A-38F2-4D34-98BF-47B248862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5" name="Rectangle 9">
            <a:extLst>
              <a:ext uri="{FF2B5EF4-FFF2-40B4-BE49-F238E27FC236}">
                <a16:creationId xmlns:a16="http://schemas.microsoft.com/office/drawing/2014/main" id="{2E2CF659-EE5D-432C-B47F-10AC4A48A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9" name="Footer Placeholder 42">
            <a:extLst>
              <a:ext uri="{FF2B5EF4-FFF2-40B4-BE49-F238E27FC236}">
                <a16:creationId xmlns:a16="http://schemas.microsoft.com/office/drawing/2014/main" id="{03E51277-1095-412F-913B-8FA8021AA62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cap="all" spc="200">
              <a:latin typeface="Segoe UI Semilight" panose="020B0402040204020203" pitchFamily="34" charset="0"/>
              <a:cs typeface="Segoe UI Semilight" panose="020B0402040204020203" pitchFamily="34" charset="0"/>
            </a:endParaRPr>
          </a:p>
        </p:txBody>
      </p:sp>
      <p:grpSp>
        <p:nvGrpSpPr>
          <p:cNvPr id="50" name="Top Left">
            <a:extLst>
              <a:ext uri="{FF2B5EF4-FFF2-40B4-BE49-F238E27FC236}">
                <a16:creationId xmlns:a16="http://schemas.microsoft.com/office/drawing/2014/main" id="{FC280B3D-FC68-4DDC-950C-506B5C6838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87"/>
            <a:ext cx="7921775" cy="6887020"/>
            <a:chOff x="0" y="-3087"/>
            <a:chExt cx="7921775" cy="6887020"/>
          </a:xfrm>
        </p:grpSpPr>
        <p:sp>
          <p:nvSpPr>
            <p:cNvPr id="51" name="Freeform: Shape 14">
              <a:extLst>
                <a:ext uri="{FF2B5EF4-FFF2-40B4-BE49-F238E27FC236}">
                  <a16:creationId xmlns:a16="http://schemas.microsoft.com/office/drawing/2014/main" id="{4EA2AE61-06D9-484D-8DD1-BACA157CCA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52" name="Freeform: Shape 15">
              <a:extLst>
                <a:ext uri="{FF2B5EF4-FFF2-40B4-BE49-F238E27FC236}">
                  <a16:creationId xmlns:a16="http://schemas.microsoft.com/office/drawing/2014/main" id="{712269F1-E4D6-4EEB-8A0F-059FAFC40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0919" y="61392"/>
              <a:ext cx="4450856" cy="6822541"/>
            </a:xfrm>
            <a:custGeom>
              <a:avLst/>
              <a:gdLst>
                <a:gd name="connsiteX0" fmla="*/ 545711 w 2478714"/>
                <a:gd name="connsiteY0" fmla="*/ 3799523 h 3799522"/>
                <a:gd name="connsiteX1" fmla="*/ 280820 w 2478714"/>
                <a:gd name="connsiteY1" fmla="*/ 3178874 h 3799522"/>
                <a:gd name="connsiteX2" fmla="*/ 43076 w 2478714"/>
                <a:gd name="connsiteY2" fmla="*/ 2663762 h 3799522"/>
                <a:gd name="connsiteX3" fmla="*/ 3167 w 2478714"/>
                <a:gd name="connsiteY3" fmla="*/ 2344769 h 3799522"/>
                <a:gd name="connsiteX4" fmla="*/ 117943 w 2478714"/>
                <a:gd name="connsiteY4" fmla="*/ 1976723 h 3799522"/>
                <a:gd name="connsiteX5" fmla="*/ 224242 w 2478714"/>
                <a:gd name="connsiteY5" fmla="*/ 1744123 h 3799522"/>
                <a:gd name="connsiteX6" fmla="*/ 447222 w 2478714"/>
                <a:gd name="connsiteY6" fmla="*/ 1569244 h 3799522"/>
                <a:gd name="connsiteX7" fmla="*/ 708588 w 2478714"/>
                <a:gd name="connsiteY7" fmla="*/ 1598295 h 3799522"/>
                <a:gd name="connsiteX8" fmla="*/ 1024532 w 2478714"/>
                <a:gd name="connsiteY8" fmla="*/ 1741837 h 3799522"/>
                <a:gd name="connsiteX9" fmla="*/ 1538692 w 2478714"/>
                <a:gd name="connsiteY9" fmla="*/ 1773460 h 3799522"/>
                <a:gd name="connsiteX10" fmla="*/ 1869019 w 2478714"/>
                <a:gd name="connsiteY10" fmla="*/ 1650016 h 3799522"/>
                <a:gd name="connsiteX11" fmla="*/ 2124670 w 2478714"/>
                <a:gd name="connsiteY11" fmla="*/ 1515047 h 3799522"/>
                <a:gd name="connsiteX12" fmla="*/ 2334410 w 2478714"/>
                <a:gd name="connsiteY12" fmla="*/ 1305401 h 3799522"/>
                <a:gd name="connsiteX13" fmla="*/ 2430232 w 2478714"/>
                <a:gd name="connsiteY13" fmla="*/ 933164 h 3799522"/>
                <a:gd name="connsiteX14" fmla="*/ 2430232 w 2478714"/>
                <a:gd name="connsiteY14" fmla="*/ 571786 h 3799522"/>
                <a:gd name="connsiteX15" fmla="*/ 2445472 w 2478714"/>
                <a:gd name="connsiteY15" fmla="*/ 315659 h 3799522"/>
                <a:gd name="connsiteX16" fmla="*/ 2478714 w 2478714"/>
                <a:gd name="connsiteY16" fmla="*/ 0 h 37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8714" h="3799522">
                  <a:moveTo>
                    <a:pt x="545711" y="3799523"/>
                  </a:moveTo>
                  <a:cubicBezTo>
                    <a:pt x="492847" y="3532346"/>
                    <a:pt x="330541" y="3270313"/>
                    <a:pt x="280820" y="3178874"/>
                  </a:cubicBezTo>
                  <a:cubicBezTo>
                    <a:pt x="190047" y="3012281"/>
                    <a:pt x="98988" y="2844832"/>
                    <a:pt x="43076" y="2663762"/>
                  </a:cubicBezTo>
                  <a:cubicBezTo>
                    <a:pt x="11072" y="2560130"/>
                    <a:pt x="-7882" y="2452402"/>
                    <a:pt x="3167" y="2344769"/>
                  </a:cubicBezTo>
                  <a:cubicBezTo>
                    <a:pt x="16311" y="2216468"/>
                    <a:pt x="71175" y="2097310"/>
                    <a:pt x="117943" y="1976723"/>
                  </a:cubicBezTo>
                  <a:cubicBezTo>
                    <a:pt x="148899" y="1896904"/>
                    <a:pt x="177569" y="1815751"/>
                    <a:pt x="224242" y="1744123"/>
                  </a:cubicBezTo>
                  <a:cubicBezTo>
                    <a:pt x="277677" y="1662017"/>
                    <a:pt x="352829" y="1593437"/>
                    <a:pt x="447222" y="1569244"/>
                  </a:cubicBezTo>
                  <a:cubicBezTo>
                    <a:pt x="534090" y="1547051"/>
                    <a:pt x="624387" y="1565910"/>
                    <a:pt x="708588" y="1598295"/>
                  </a:cubicBezTo>
                  <a:cubicBezTo>
                    <a:pt x="816697" y="1640015"/>
                    <a:pt x="915948" y="1701546"/>
                    <a:pt x="1024532" y="1741837"/>
                  </a:cubicBezTo>
                  <a:cubicBezTo>
                    <a:pt x="1188743" y="1802797"/>
                    <a:pt x="1367814" y="1811750"/>
                    <a:pt x="1538692" y="1773460"/>
                  </a:cubicBezTo>
                  <a:cubicBezTo>
                    <a:pt x="1653659" y="1747647"/>
                    <a:pt x="1761863" y="1699355"/>
                    <a:pt x="1869019" y="1650016"/>
                  </a:cubicBezTo>
                  <a:cubicBezTo>
                    <a:pt x="1956744" y="1609630"/>
                    <a:pt x="2044279" y="1568291"/>
                    <a:pt x="2124670" y="1515047"/>
                  </a:cubicBezTo>
                  <a:cubicBezTo>
                    <a:pt x="2208204" y="1459706"/>
                    <a:pt x="2282976" y="1391222"/>
                    <a:pt x="2334410" y="1305401"/>
                  </a:cubicBezTo>
                  <a:cubicBezTo>
                    <a:pt x="2401181" y="1194054"/>
                    <a:pt x="2423565" y="1063276"/>
                    <a:pt x="2430232" y="933164"/>
                  </a:cubicBezTo>
                  <a:cubicBezTo>
                    <a:pt x="2436423" y="812864"/>
                    <a:pt x="2428517" y="692277"/>
                    <a:pt x="2430232" y="571786"/>
                  </a:cubicBezTo>
                  <a:cubicBezTo>
                    <a:pt x="2431470" y="486251"/>
                    <a:pt x="2438233" y="400907"/>
                    <a:pt x="2445472" y="315659"/>
                  </a:cubicBezTo>
                  <a:cubicBezTo>
                    <a:pt x="2454426" y="210217"/>
                    <a:pt x="2463284" y="104680"/>
                    <a:pt x="247871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3" name="Freeform: Shape 16">
              <a:extLst>
                <a:ext uri="{FF2B5EF4-FFF2-40B4-BE49-F238E27FC236}">
                  <a16:creationId xmlns:a16="http://schemas.microsoft.com/office/drawing/2014/main" id="{088D87B2-D2A4-4577-89DC-7AF275C01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274" y="1582560"/>
              <a:ext cx="4133888" cy="5301373"/>
            </a:xfrm>
            <a:custGeom>
              <a:avLst/>
              <a:gdLst>
                <a:gd name="connsiteX0" fmla="*/ 2302193 w 2302192"/>
                <a:gd name="connsiteY0" fmla="*/ 2952373 h 2952373"/>
                <a:gd name="connsiteX1" fmla="*/ 2022729 w 2302192"/>
                <a:gd name="connsiteY1" fmla="*/ 2442309 h 2952373"/>
                <a:gd name="connsiteX2" fmla="*/ 1834039 w 2302192"/>
                <a:gd name="connsiteY2" fmla="*/ 1937199 h 2952373"/>
                <a:gd name="connsiteX3" fmla="*/ 1789748 w 2302192"/>
                <a:gd name="connsiteY3" fmla="*/ 1609063 h 2952373"/>
                <a:gd name="connsiteX4" fmla="*/ 1870139 w 2302192"/>
                <a:gd name="connsiteY4" fmla="*/ 1183962 h 2952373"/>
                <a:gd name="connsiteX5" fmla="*/ 2021110 w 2302192"/>
                <a:gd name="connsiteY5" fmla="*/ 743621 h 2952373"/>
                <a:gd name="connsiteX6" fmla="*/ 2010061 w 2302192"/>
                <a:gd name="connsiteY6" fmla="*/ 342047 h 2952373"/>
                <a:gd name="connsiteX7" fmla="*/ 1867376 w 2302192"/>
                <a:gd name="connsiteY7" fmla="*/ 55440 h 2952373"/>
                <a:gd name="connsiteX8" fmla="*/ 1652683 w 2302192"/>
                <a:gd name="connsiteY8" fmla="*/ 2862 h 2952373"/>
                <a:gd name="connsiteX9" fmla="*/ 1295305 w 2302192"/>
                <a:gd name="connsiteY9" fmla="*/ 234129 h 2952373"/>
                <a:gd name="connsiteX10" fmla="*/ 812101 w 2302192"/>
                <a:gd name="connsiteY10" fmla="*/ 886401 h 2952373"/>
                <a:gd name="connsiteX11" fmla="*/ 668846 w 2302192"/>
                <a:gd name="connsiteY11" fmla="*/ 1126145 h 2952373"/>
                <a:gd name="connsiteX12" fmla="*/ 498443 w 2302192"/>
                <a:gd name="connsiteY12" fmla="*/ 1405799 h 2952373"/>
                <a:gd name="connsiteX13" fmla="*/ 355759 w 2302192"/>
                <a:gd name="connsiteY13" fmla="*/ 1634304 h 2952373"/>
                <a:gd name="connsiteX14" fmla="*/ 161449 w 2302192"/>
                <a:gd name="connsiteY14" fmla="*/ 1913576 h 2952373"/>
                <a:gd name="connsiteX15" fmla="*/ 0 w 2302192"/>
                <a:gd name="connsiteY15" fmla="*/ 2189802 h 29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2192" h="2952373">
                  <a:moveTo>
                    <a:pt x="2302193" y="2952373"/>
                  </a:moveTo>
                  <a:cubicBezTo>
                    <a:pt x="2141125" y="2809308"/>
                    <a:pt x="2070068" y="2504603"/>
                    <a:pt x="2022729" y="2442309"/>
                  </a:cubicBezTo>
                  <a:cubicBezTo>
                    <a:pt x="1884140" y="2259810"/>
                    <a:pt x="1887760" y="2160274"/>
                    <a:pt x="1834039" y="1937199"/>
                  </a:cubicBezTo>
                  <a:cubicBezTo>
                    <a:pt x="1808131" y="1829376"/>
                    <a:pt x="1789367" y="1719838"/>
                    <a:pt x="1789748" y="1609063"/>
                  </a:cubicBezTo>
                  <a:cubicBezTo>
                    <a:pt x="1790224" y="1464092"/>
                    <a:pt x="1822418" y="1321122"/>
                    <a:pt x="1870139" y="1183962"/>
                  </a:cubicBezTo>
                  <a:cubicBezTo>
                    <a:pt x="1921288" y="1036896"/>
                    <a:pt x="1991868" y="896307"/>
                    <a:pt x="2021110" y="743621"/>
                  </a:cubicBezTo>
                  <a:cubicBezTo>
                    <a:pt x="2046637" y="610842"/>
                    <a:pt x="2036921" y="474730"/>
                    <a:pt x="2010061" y="342047"/>
                  </a:cubicBezTo>
                  <a:cubicBezTo>
                    <a:pt x="1988058" y="233367"/>
                    <a:pt x="1954340" y="122210"/>
                    <a:pt x="1867376" y="55440"/>
                  </a:cubicBezTo>
                  <a:cubicBezTo>
                    <a:pt x="1806512" y="8767"/>
                    <a:pt x="1728883" y="-7140"/>
                    <a:pt x="1652683" y="2862"/>
                  </a:cubicBezTo>
                  <a:cubicBezTo>
                    <a:pt x="1508474" y="21816"/>
                    <a:pt x="1395984" y="127068"/>
                    <a:pt x="1295305" y="234129"/>
                  </a:cubicBezTo>
                  <a:cubicBezTo>
                    <a:pt x="1109377" y="431772"/>
                    <a:pt x="953453" y="654657"/>
                    <a:pt x="812101" y="886401"/>
                  </a:cubicBezTo>
                  <a:cubicBezTo>
                    <a:pt x="763619" y="965934"/>
                    <a:pt x="716566" y="1046230"/>
                    <a:pt x="668846" y="1126145"/>
                  </a:cubicBezTo>
                  <a:cubicBezTo>
                    <a:pt x="612839" y="1219871"/>
                    <a:pt x="555308" y="1312644"/>
                    <a:pt x="498443" y="1405799"/>
                  </a:cubicBezTo>
                  <a:cubicBezTo>
                    <a:pt x="451676" y="1482475"/>
                    <a:pt x="405289" y="1559342"/>
                    <a:pt x="355759" y="1634304"/>
                  </a:cubicBezTo>
                  <a:cubicBezTo>
                    <a:pt x="293275" y="1728887"/>
                    <a:pt x="225362" y="1819946"/>
                    <a:pt x="161449" y="1913576"/>
                  </a:cubicBezTo>
                  <a:cubicBezTo>
                    <a:pt x="86487" y="2023495"/>
                    <a:pt x="0" y="2189802"/>
                    <a:pt x="0" y="2189802"/>
                  </a:cubicBezTo>
                </a:path>
              </a:pathLst>
            </a:custGeom>
            <a:noFill/>
            <a:ln w="9525" cap="rnd">
              <a:solidFill>
                <a:schemeClr val="accent2">
                  <a:alpha val="35000"/>
                </a:schemeClr>
              </a:solidFill>
              <a:prstDash val="lgDash"/>
              <a:round/>
            </a:ln>
          </p:spPr>
          <p:txBody>
            <a:bodyPr rtlCol="0" anchor="ctr"/>
            <a:lstStyle/>
            <a:p>
              <a:endParaRPr lang="en-US"/>
            </a:p>
          </p:txBody>
        </p:sp>
        <p:sp>
          <p:nvSpPr>
            <p:cNvPr id="54" name="Freeform: Shape 17">
              <a:extLst>
                <a:ext uri="{FF2B5EF4-FFF2-40B4-BE49-F238E27FC236}">
                  <a16:creationId xmlns:a16="http://schemas.microsoft.com/office/drawing/2014/main" id="{ACCB55F8-F950-431F-9B90-688950D9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087"/>
              <a:ext cx="17103" cy="17103"/>
            </a:xfrm>
            <a:custGeom>
              <a:avLst/>
              <a:gdLst/>
              <a:ahLst/>
              <a:cxnLst/>
              <a:rect l="l" t="t" r="r" b="b"/>
              <a:pathLst>
                <a:path w="9525" h="9525"/>
              </a:pathLst>
            </a:custGeom>
            <a:noFill/>
            <a:ln w="9525" cap="rnd">
              <a:solidFill>
                <a:schemeClr val="accent2">
                  <a:alpha val="35000"/>
                </a:schemeClr>
              </a:solidFill>
              <a:prstDash val="lgDash"/>
              <a:round/>
            </a:ln>
          </p:spPr>
          <p:txBody>
            <a:bodyPr rtlCol="0" anchor="ctr"/>
            <a:lstStyle/>
            <a:p>
              <a:endParaRPr lang="en-US"/>
            </a:p>
          </p:txBody>
        </p:sp>
        <p:sp>
          <p:nvSpPr>
            <p:cNvPr id="55" name="Freeform: Shape 18">
              <a:extLst>
                <a:ext uri="{FF2B5EF4-FFF2-40B4-BE49-F238E27FC236}">
                  <a16:creationId xmlns:a16="http://schemas.microsoft.com/office/drawing/2014/main" id="{27D0AA11-2E4E-479C-B953-547285E7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087"/>
              <a:ext cx="17103" cy="17103"/>
            </a:xfrm>
            <a:custGeom>
              <a:avLst/>
              <a:gdLst/>
              <a:ahLst/>
              <a:cxnLst/>
              <a:rect l="l" t="t" r="r" b="b"/>
              <a:pathLst>
                <a:path w="9525" h="9525"/>
              </a:pathLst>
            </a:custGeom>
            <a:noFill/>
            <a:ln w="9525" cap="rnd">
              <a:solidFill>
                <a:schemeClr val="accent2">
                  <a:alpha val="35000"/>
                </a:schemeClr>
              </a:solidFill>
              <a:prstDash val="lgDash"/>
              <a:round/>
            </a:ln>
          </p:spPr>
          <p:txBody>
            <a:bodyPr rtlCol="0" anchor="ctr"/>
            <a:lstStyle/>
            <a:p>
              <a:endParaRPr lang="en-US"/>
            </a:p>
          </p:txBody>
        </p:sp>
        <p:sp>
          <p:nvSpPr>
            <p:cNvPr id="56" name="Freeform: Shape 19">
              <a:extLst>
                <a:ext uri="{FF2B5EF4-FFF2-40B4-BE49-F238E27FC236}">
                  <a16:creationId xmlns:a16="http://schemas.microsoft.com/office/drawing/2014/main" id="{90D86C66-EDF0-4ABB-87F4-A2882A2E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931" y="3518322"/>
              <a:ext cx="2880722" cy="3317378"/>
            </a:xfrm>
            <a:custGeom>
              <a:avLst/>
              <a:gdLst>
                <a:gd name="connsiteX0" fmla="*/ 1604296 w 1604295"/>
                <a:gd name="connsiteY0" fmla="*/ 1847472 h 1847472"/>
                <a:gd name="connsiteX1" fmla="*/ 1517809 w 1604295"/>
                <a:gd name="connsiteY1" fmla="*/ 1544292 h 1847472"/>
                <a:gd name="connsiteX2" fmla="*/ 1394841 w 1604295"/>
                <a:gd name="connsiteY2" fmla="*/ 1183771 h 1847472"/>
                <a:gd name="connsiteX3" fmla="*/ 1318355 w 1604295"/>
                <a:gd name="connsiteY3" fmla="*/ 695233 h 1847472"/>
                <a:gd name="connsiteX4" fmla="*/ 1359884 w 1604295"/>
                <a:gd name="connsiteY4" fmla="*/ 397863 h 1847472"/>
                <a:gd name="connsiteX5" fmla="*/ 1359884 w 1604295"/>
                <a:gd name="connsiteY5" fmla="*/ 236700 h 1847472"/>
                <a:gd name="connsiteX6" fmla="*/ 1351598 w 1604295"/>
                <a:gd name="connsiteY6" fmla="*/ 67250 h 1847472"/>
                <a:gd name="connsiteX7" fmla="*/ 1316641 w 1604295"/>
                <a:gd name="connsiteY7" fmla="*/ 10767 h 1847472"/>
                <a:gd name="connsiteX8" fmla="*/ 1195292 w 1604295"/>
                <a:gd name="connsiteY8" fmla="*/ 34008 h 1847472"/>
                <a:gd name="connsiteX9" fmla="*/ 1005745 w 1604295"/>
                <a:gd name="connsiteY9" fmla="*/ 254988 h 1847472"/>
                <a:gd name="connsiteX10" fmla="*/ 763048 w 1604295"/>
                <a:gd name="connsiteY10" fmla="*/ 587315 h 1847472"/>
                <a:gd name="connsiteX11" fmla="*/ 548640 w 1604295"/>
                <a:gd name="connsiteY11" fmla="*/ 861444 h 1847472"/>
                <a:gd name="connsiteX12" fmla="*/ 328803 w 1604295"/>
                <a:gd name="connsiteY12" fmla="*/ 1145480 h 1847472"/>
                <a:gd name="connsiteX13" fmla="*/ 0 w 1604295"/>
                <a:gd name="connsiteY13" fmla="*/ 1607157 h 18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4295" h="1847472">
                  <a:moveTo>
                    <a:pt x="1604296" y="1847472"/>
                  </a:moveTo>
                  <a:cubicBezTo>
                    <a:pt x="1573721" y="1753270"/>
                    <a:pt x="1548479" y="1638399"/>
                    <a:pt x="1517809" y="1544292"/>
                  </a:cubicBezTo>
                  <a:cubicBezTo>
                    <a:pt x="1478471" y="1423515"/>
                    <a:pt x="1432846" y="1304929"/>
                    <a:pt x="1394841" y="1183771"/>
                  </a:cubicBezTo>
                  <a:cubicBezTo>
                    <a:pt x="1345025" y="1024893"/>
                    <a:pt x="1305497" y="860778"/>
                    <a:pt x="1318355" y="695233"/>
                  </a:cubicBezTo>
                  <a:cubicBezTo>
                    <a:pt x="1326071" y="595316"/>
                    <a:pt x="1353312" y="497780"/>
                    <a:pt x="1359884" y="397863"/>
                  </a:cubicBezTo>
                  <a:cubicBezTo>
                    <a:pt x="1363409" y="344237"/>
                    <a:pt x="1359503" y="290421"/>
                    <a:pt x="1359884" y="236700"/>
                  </a:cubicBezTo>
                  <a:cubicBezTo>
                    <a:pt x="1360265" y="179740"/>
                    <a:pt x="1366076" y="122114"/>
                    <a:pt x="1351598" y="67250"/>
                  </a:cubicBezTo>
                  <a:cubicBezTo>
                    <a:pt x="1345692" y="44866"/>
                    <a:pt x="1335691" y="23530"/>
                    <a:pt x="1316641" y="10767"/>
                  </a:cubicBezTo>
                  <a:cubicBezTo>
                    <a:pt x="1279874" y="-13998"/>
                    <a:pt x="1233202" y="8290"/>
                    <a:pt x="1195292" y="34008"/>
                  </a:cubicBezTo>
                  <a:cubicBezTo>
                    <a:pt x="1114330" y="89062"/>
                    <a:pt x="1060990" y="173644"/>
                    <a:pt x="1005745" y="254988"/>
                  </a:cubicBezTo>
                  <a:cubicBezTo>
                    <a:pt x="928688" y="368526"/>
                    <a:pt x="847058" y="478825"/>
                    <a:pt x="763048" y="587315"/>
                  </a:cubicBezTo>
                  <a:cubicBezTo>
                    <a:pt x="691991" y="679041"/>
                    <a:pt x="621697" y="771338"/>
                    <a:pt x="548640" y="861444"/>
                  </a:cubicBezTo>
                  <a:cubicBezTo>
                    <a:pt x="425672" y="1012987"/>
                    <a:pt x="453866" y="995747"/>
                    <a:pt x="328803" y="1145480"/>
                  </a:cubicBezTo>
                  <a:cubicBezTo>
                    <a:pt x="294418" y="1186628"/>
                    <a:pt x="21146" y="1558103"/>
                    <a:pt x="0" y="1607157"/>
                  </a:cubicBezTo>
                </a:path>
              </a:pathLst>
            </a:custGeom>
            <a:noFill/>
            <a:ln w="9525" cap="rnd">
              <a:solidFill>
                <a:schemeClr val="accent2">
                  <a:alpha val="35000"/>
                </a:schemeClr>
              </a:solidFill>
              <a:prstDash val="lgDash"/>
              <a:round/>
            </a:ln>
          </p:spPr>
          <p:txBody>
            <a:bodyPr rtlCol="0" anchor="ctr"/>
            <a:lstStyle/>
            <a:p>
              <a:endParaRPr lang="en-US"/>
            </a:p>
          </p:txBody>
        </p:sp>
        <p:sp>
          <p:nvSpPr>
            <p:cNvPr id="57" name="Freeform: Shape 20">
              <a:extLst>
                <a:ext uri="{FF2B5EF4-FFF2-40B4-BE49-F238E27FC236}">
                  <a16:creationId xmlns:a16="http://schemas.microsoft.com/office/drawing/2014/main" id="{D026082B-E695-4987-8C03-332366C6C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69" y="2957679"/>
              <a:ext cx="2196245" cy="3010367"/>
            </a:xfrm>
            <a:custGeom>
              <a:avLst/>
              <a:gdLst>
                <a:gd name="connsiteX0" fmla="*/ 1223105 w 1223105"/>
                <a:gd name="connsiteY0" fmla="*/ 0 h 1676495"/>
                <a:gd name="connsiteX1" fmla="*/ 1000792 w 1223105"/>
                <a:gd name="connsiteY1" fmla="*/ 254794 h 1676495"/>
                <a:gd name="connsiteX2" fmla="*/ 744760 w 1223105"/>
                <a:gd name="connsiteY2" fmla="*/ 651891 h 1676495"/>
                <a:gd name="connsiteX3" fmla="*/ 345758 w 1223105"/>
                <a:gd name="connsiteY3" fmla="*/ 1231773 h 1676495"/>
                <a:gd name="connsiteX4" fmla="*/ 0 w 1223105"/>
                <a:gd name="connsiteY4" fmla="*/ 1676495 h 167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1676495">
                  <a:moveTo>
                    <a:pt x="1223105" y="0"/>
                  </a:moveTo>
                  <a:cubicBezTo>
                    <a:pt x="1136523" y="72771"/>
                    <a:pt x="1066324" y="162401"/>
                    <a:pt x="1000792" y="254794"/>
                  </a:cubicBezTo>
                  <a:cubicBezTo>
                    <a:pt x="909733" y="383286"/>
                    <a:pt x="827723" y="517970"/>
                    <a:pt x="744760" y="651891"/>
                  </a:cubicBezTo>
                  <a:cubicBezTo>
                    <a:pt x="621030" y="851726"/>
                    <a:pt x="497777" y="1052608"/>
                    <a:pt x="345758" y="1231773"/>
                  </a:cubicBezTo>
                  <a:cubicBezTo>
                    <a:pt x="248888" y="1345978"/>
                    <a:pt x="61722" y="1540764"/>
                    <a:pt x="0" y="1676495"/>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21">
              <a:extLst>
                <a:ext uri="{FF2B5EF4-FFF2-40B4-BE49-F238E27FC236}">
                  <a16:creationId xmlns:a16="http://schemas.microsoft.com/office/drawing/2014/main" id="{461A8835-D9FC-4CAB-AF19-A5513B17B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34043" y="2855696"/>
              <a:ext cx="1200999" cy="3994030"/>
            </a:xfrm>
            <a:custGeom>
              <a:avLst/>
              <a:gdLst>
                <a:gd name="connsiteX0" fmla="*/ 668846 w 668845"/>
                <a:gd name="connsiteY0" fmla="*/ 2224305 h 2224304"/>
                <a:gd name="connsiteX1" fmla="*/ 486918 w 668845"/>
                <a:gd name="connsiteY1" fmla="*/ 1944365 h 2224304"/>
                <a:gd name="connsiteX2" fmla="*/ 376809 w 668845"/>
                <a:gd name="connsiteY2" fmla="*/ 1659663 h 2224304"/>
                <a:gd name="connsiteX3" fmla="*/ 319373 w 668845"/>
                <a:gd name="connsiteY3" fmla="*/ 1425157 h 2224304"/>
                <a:gd name="connsiteX4" fmla="*/ 264319 w 668845"/>
                <a:gd name="connsiteY4" fmla="*/ 1130834 h 2224304"/>
                <a:gd name="connsiteX5" fmla="*/ 278702 w 668845"/>
                <a:gd name="connsiteY5" fmla="*/ 882041 h 2224304"/>
                <a:gd name="connsiteX6" fmla="*/ 302609 w 668845"/>
                <a:gd name="connsiteY6" fmla="*/ 736118 h 2224304"/>
                <a:gd name="connsiteX7" fmla="*/ 360045 w 668845"/>
                <a:gd name="connsiteY7" fmla="*/ 444177 h 2224304"/>
                <a:gd name="connsiteX8" fmla="*/ 386334 w 668845"/>
                <a:gd name="connsiteY8" fmla="*/ 233675 h 2224304"/>
                <a:gd name="connsiteX9" fmla="*/ 0 w 668845"/>
                <a:gd name="connsiteY9" fmla="*/ 56795 h 22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845" h="2224304">
                  <a:moveTo>
                    <a:pt x="668846" y="2224305"/>
                  </a:moveTo>
                  <a:cubicBezTo>
                    <a:pt x="599218" y="2137151"/>
                    <a:pt x="537210" y="2043996"/>
                    <a:pt x="486918" y="1944365"/>
                  </a:cubicBezTo>
                  <a:cubicBezTo>
                    <a:pt x="441008" y="1853306"/>
                    <a:pt x="404717" y="1757770"/>
                    <a:pt x="376809" y="1659663"/>
                  </a:cubicBezTo>
                  <a:cubicBezTo>
                    <a:pt x="354806" y="1582224"/>
                    <a:pt x="337757" y="1503548"/>
                    <a:pt x="319373" y="1425157"/>
                  </a:cubicBezTo>
                  <a:cubicBezTo>
                    <a:pt x="296418" y="1327811"/>
                    <a:pt x="270510" y="1230657"/>
                    <a:pt x="264319" y="1130834"/>
                  </a:cubicBezTo>
                  <a:cubicBezTo>
                    <a:pt x="259080" y="1047681"/>
                    <a:pt x="266891" y="964528"/>
                    <a:pt x="278702" y="882041"/>
                  </a:cubicBezTo>
                  <a:cubicBezTo>
                    <a:pt x="285655" y="833274"/>
                    <a:pt x="293751" y="784601"/>
                    <a:pt x="302609" y="736118"/>
                  </a:cubicBezTo>
                  <a:cubicBezTo>
                    <a:pt x="320516" y="638582"/>
                    <a:pt x="339471" y="541237"/>
                    <a:pt x="360045" y="444177"/>
                  </a:cubicBezTo>
                  <a:cubicBezTo>
                    <a:pt x="374809" y="374549"/>
                    <a:pt x="389763" y="304541"/>
                    <a:pt x="386334" y="233675"/>
                  </a:cubicBezTo>
                  <a:cubicBezTo>
                    <a:pt x="383191" y="168809"/>
                    <a:pt x="391287" y="-120751"/>
                    <a:pt x="0" y="56795"/>
                  </a:cubicBezTo>
                </a:path>
              </a:pathLst>
            </a:custGeom>
            <a:noFill/>
            <a:ln w="9525" cap="rnd">
              <a:solidFill>
                <a:schemeClr val="accent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54E6BA76-9515-415F-BAC9-76958DA6E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7437" y="5668418"/>
              <a:ext cx="1982111" cy="1181308"/>
            </a:xfrm>
            <a:custGeom>
              <a:avLst/>
              <a:gdLst>
                <a:gd name="connsiteX0" fmla="*/ 1103852 w 1103852"/>
                <a:gd name="connsiteY0" fmla="*/ 657879 h 657879"/>
                <a:gd name="connsiteX1" fmla="*/ 883063 w 1103852"/>
                <a:gd name="connsiteY1" fmla="*/ 177724 h 657879"/>
                <a:gd name="connsiteX2" fmla="*/ 678085 w 1103852"/>
                <a:gd name="connsiteY2" fmla="*/ 17132 h 657879"/>
                <a:gd name="connsiteX3" fmla="*/ 461962 w 1103852"/>
                <a:gd name="connsiteY3" fmla="*/ 17132 h 657879"/>
                <a:gd name="connsiteX4" fmla="*/ 136398 w 1103852"/>
                <a:gd name="connsiteY4" fmla="*/ 267735 h 657879"/>
                <a:gd name="connsiteX5" fmla="*/ 0 w 1103852"/>
                <a:gd name="connsiteY5" fmla="*/ 650830 h 65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852" h="657879">
                  <a:moveTo>
                    <a:pt x="1103852" y="657879"/>
                  </a:moveTo>
                  <a:cubicBezTo>
                    <a:pt x="1071563" y="576250"/>
                    <a:pt x="937546" y="246494"/>
                    <a:pt x="883063" y="177724"/>
                  </a:cubicBezTo>
                  <a:cubicBezTo>
                    <a:pt x="828104" y="108382"/>
                    <a:pt x="761238" y="46279"/>
                    <a:pt x="678085" y="17132"/>
                  </a:cubicBezTo>
                  <a:cubicBezTo>
                    <a:pt x="608171" y="-7347"/>
                    <a:pt x="533210" y="-4013"/>
                    <a:pt x="461962" y="17132"/>
                  </a:cubicBezTo>
                  <a:cubicBezTo>
                    <a:pt x="326898" y="57137"/>
                    <a:pt x="214027" y="150101"/>
                    <a:pt x="136398" y="267735"/>
                  </a:cubicBezTo>
                  <a:cubicBezTo>
                    <a:pt x="86773" y="343078"/>
                    <a:pt x="16764" y="562153"/>
                    <a:pt x="0" y="65083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23">
              <a:extLst>
                <a:ext uri="{FF2B5EF4-FFF2-40B4-BE49-F238E27FC236}">
                  <a16:creationId xmlns:a16="http://schemas.microsoft.com/office/drawing/2014/main" id="{4C120B3D-CF1C-49AE-B5B4-6BF589737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25817"/>
              <a:ext cx="2282549" cy="5138883"/>
            </a:xfrm>
            <a:custGeom>
              <a:avLst/>
              <a:gdLst>
                <a:gd name="connsiteX0" fmla="*/ 0 w 1271168"/>
                <a:gd name="connsiteY0" fmla="*/ 2861882 h 2861881"/>
                <a:gd name="connsiteX1" fmla="*/ 115157 w 1271168"/>
                <a:gd name="connsiteY1" fmla="*/ 2685002 h 2861881"/>
                <a:gd name="connsiteX2" fmla="*/ 277178 w 1271168"/>
                <a:gd name="connsiteY2" fmla="*/ 2461070 h 2861881"/>
                <a:gd name="connsiteX3" fmla="*/ 421958 w 1271168"/>
                <a:gd name="connsiteY3" fmla="*/ 2209514 h 2861881"/>
                <a:gd name="connsiteX4" fmla="*/ 690848 w 1271168"/>
                <a:gd name="connsiteY4" fmla="*/ 1751267 h 2861881"/>
                <a:gd name="connsiteX5" fmla="*/ 830580 w 1271168"/>
                <a:gd name="connsiteY5" fmla="*/ 1451039 h 2861881"/>
                <a:gd name="connsiteX6" fmla="*/ 917067 w 1271168"/>
                <a:gd name="connsiteY6" fmla="*/ 1276541 h 2861881"/>
                <a:gd name="connsiteX7" fmla="*/ 1114901 w 1271168"/>
                <a:gd name="connsiteY7" fmla="*/ 965835 h 2861881"/>
                <a:gd name="connsiteX8" fmla="*/ 1204627 w 1271168"/>
                <a:gd name="connsiteY8" fmla="*/ 819626 h 2861881"/>
                <a:gd name="connsiteX9" fmla="*/ 1271111 w 1271168"/>
                <a:gd name="connsiteY9" fmla="*/ 585311 h 2861881"/>
                <a:gd name="connsiteX10" fmla="*/ 1128141 w 1271168"/>
                <a:gd name="connsiteY10" fmla="*/ 292894 h 2861881"/>
                <a:gd name="connsiteX11" fmla="*/ 882110 w 1271168"/>
                <a:gd name="connsiteY11" fmla="*/ 135065 h 2861881"/>
                <a:gd name="connsiteX12" fmla="*/ 574929 w 1271168"/>
                <a:gd name="connsiteY12" fmla="*/ 0 h 2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168" h="2861881">
                  <a:moveTo>
                    <a:pt x="0" y="2861882"/>
                  </a:moveTo>
                  <a:cubicBezTo>
                    <a:pt x="0" y="2861882"/>
                    <a:pt x="67151" y="2751201"/>
                    <a:pt x="115157" y="2685002"/>
                  </a:cubicBezTo>
                  <a:cubicBezTo>
                    <a:pt x="169259" y="2610326"/>
                    <a:pt x="226981" y="2538317"/>
                    <a:pt x="277178" y="2461070"/>
                  </a:cubicBezTo>
                  <a:cubicBezTo>
                    <a:pt x="329946" y="2379917"/>
                    <a:pt x="374142" y="2293715"/>
                    <a:pt x="421958" y="2209514"/>
                  </a:cubicBezTo>
                  <a:cubicBezTo>
                    <a:pt x="509492" y="2055495"/>
                    <a:pt x="609695" y="1908715"/>
                    <a:pt x="690848" y="1751267"/>
                  </a:cubicBezTo>
                  <a:cubicBezTo>
                    <a:pt x="741426" y="1653159"/>
                    <a:pt x="784670" y="1551432"/>
                    <a:pt x="830580" y="1451039"/>
                  </a:cubicBezTo>
                  <a:cubicBezTo>
                    <a:pt x="857631" y="1391984"/>
                    <a:pt x="885635" y="1333405"/>
                    <a:pt x="917067" y="1276541"/>
                  </a:cubicBezTo>
                  <a:cubicBezTo>
                    <a:pt x="976408" y="1169003"/>
                    <a:pt x="1046417" y="1067848"/>
                    <a:pt x="1114901" y="965835"/>
                  </a:cubicBezTo>
                  <a:cubicBezTo>
                    <a:pt x="1146810" y="918305"/>
                    <a:pt x="1177671" y="870109"/>
                    <a:pt x="1204627" y="819626"/>
                  </a:cubicBezTo>
                  <a:cubicBezTo>
                    <a:pt x="1243679" y="746665"/>
                    <a:pt x="1272635" y="667703"/>
                    <a:pt x="1271111" y="585311"/>
                  </a:cubicBezTo>
                  <a:cubicBezTo>
                    <a:pt x="1269111" y="473012"/>
                    <a:pt x="1209485" y="371284"/>
                    <a:pt x="1128141" y="292894"/>
                  </a:cubicBezTo>
                  <a:cubicBezTo>
                    <a:pt x="1057561" y="224790"/>
                    <a:pt x="971836" y="175260"/>
                    <a:pt x="882110" y="135065"/>
                  </a:cubicBezTo>
                  <a:cubicBezTo>
                    <a:pt x="779907" y="89249"/>
                    <a:pt x="672560" y="54673"/>
                    <a:pt x="574929" y="0"/>
                  </a:cubicBezTo>
                </a:path>
              </a:pathLst>
            </a:custGeom>
            <a:noFill/>
            <a:ln w="9525" cap="rnd">
              <a:solidFill>
                <a:schemeClr val="accent2">
                  <a:alpha val="3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5F7B6392-DF04-4EF6-A433-4A7A757D6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53524"/>
              <a:ext cx="1650357" cy="4733534"/>
            </a:xfrm>
            <a:custGeom>
              <a:avLst/>
              <a:gdLst>
                <a:gd name="connsiteX0" fmla="*/ 0 w 919096"/>
                <a:gd name="connsiteY0" fmla="*/ 2636139 h 2636139"/>
                <a:gd name="connsiteX1" fmla="*/ 274415 w 919096"/>
                <a:gd name="connsiteY1" fmla="*/ 2218277 h 2636139"/>
                <a:gd name="connsiteX2" fmla="*/ 607981 w 919096"/>
                <a:gd name="connsiteY2" fmla="*/ 1655921 h 2636139"/>
                <a:gd name="connsiteX3" fmla="*/ 792290 w 919096"/>
                <a:gd name="connsiteY3" fmla="*/ 1163003 h 2636139"/>
                <a:gd name="connsiteX4" fmla="*/ 914400 w 919096"/>
                <a:gd name="connsiteY4" fmla="*/ 808863 h 2636139"/>
                <a:gd name="connsiteX5" fmla="*/ 847344 w 919096"/>
                <a:gd name="connsiteY5" fmla="*/ 516922 h 2636139"/>
                <a:gd name="connsiteX6" fmla="*/ 610362 w 919096"/>
                <a:gd name="connsiteY6" fmla="*/ 366141 h 2636139"/>
                <a:gd name="connsiteX7" fmla="*/ 361379 w 919096"/>
                <a:gd name="connsiteY7" fmla="*/ 222599 h 2636139"/>
                <a:gd name="connsiteX8" fmla="*/ 67056 w 919096"/>
                <a:gd name="connsiteY8" fmla="*/ 0 h 263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96" h="2636139">
                  <a:moveTo>
                    <a:pt x="0" y="2636139"/>
                  </a:moveTo>
                  <a:cubicBezTo>
                    <a:pt x="0" y="2636139"/>
                    <a:pt x="162020" y="2392394"/>
                    <a:pt x="274415" y="2218277"/>
                  </a:cubicBezTo>
                  <a:cubicBezTo>
                    <a:pt x="392906" y="2034730"/>
                    <a:pt x="518732" y="1854994"/>
                    <a:pt x="607981" y="1655921"/>
                  </a:cubicBezTo>
                  <a:cubicBezTo>
                    <a:pt x="679799" y="1495806"/>
                    <a:pt x="726091" y="1325594"/>
                    <a:pt x="792290" y="1163003"/>
                  </a:cubicBezTo>
                  <a:cubicBezTo>
                    <a:pt x="839724" y="1046607"/>
                    <a:pt x="897922" y="933164"/>
                    <a:pt x="914400" y="808863"/>
                  </a:cubicBezTo>
                  <a:cubicBezTo>
                    <a:pt x="928116" y="705326"/>
                    <a:pt x="913543" y="596932"/>
                    <a:pt x="847344" y="516922"/>
                  </a:cubicBezTo>
                  <a:cubicBezTo>
                    <a:pt x="786956" y="444056"/>
                    <a:pt x="696087" y="407956"/>
                    <a:pt x="610362" y="366141"/>
                  </a:cubicBezTo>
                  <a:cubicBezTo>
                    <a:pt x="524161" y="324136"/>
                    <a:pt x="442722" y="273272"/>
                    <a:pt x="361379" y="222599"/>
                  </a:cubicBezTo>
                  <a:cubicBezTo>
                    <a:pt x="245459" y="150400"/>
                    <a:pt x="126968" y="121348"/>
                    <a:pt x="6705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CFB987BC-4338-4C63-8DB9-5CB9DC489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379002"/>
              <a:ext cx="1123546" cy="4116271"/>
            </a:xfrm>
            <a:custGeom>
              <a:avLst/>
              <a:gdLst>
                <a:gd name="connsiteX0" fmla="*/ 0 w 625711"/>
                <a:gd name="connsiteY0" fmla="*/ 2292382 h 2292381"/>
                <a:gd name="connsiteX1" fmla="*/ 181070 w 625711"/>
                <a:gd name="connsiteY1" fmla="*/ 2019967 h 2292381"/>
                <a:gd name="connsiteX2" fmla="*/ 385000 w 625711"/>
                <a:gd name="connsiteY2" fmla="*/ 1640967 h 2292381"/>
                <a:gd name="connsiteX3" fmla="*/ 514255 w 625711"/>
                <a:gd name="connsiteY3" fmla="*/ 1376839 h 2292381"/>
                <a:gd name="connsiteX4" fmla="*/ 606171 w 625711"/>
                <a:gd name="connsiteY4" fmla="*/ 1015079 h 2292381"/>
                <a:gd name="connsiteX5" fmla="*/ 606171 w 625711"/>
                <a:gd name="connsiteY5" fmla="*/ 673418 h 2292381"/>
                <a:gd name="connsiteX6" fmla="*/ 485489 w 625711"/>
                <a:gd name="connsiteY6" fmla="*/ 475297 h 2292381"/>
                <a:gd name="connsiteX7" fmla="*/ 313182 w 625711"/>
                <a:gd name="connsiteY7" fmla="*/ 328898 h 2292381"/>
                <a:gd name="connsiteX8" fmla="*/ 173831 w 625711"/>
                <a:gd name="connsiteY8" fmla="*/ 189643 h 2292381"/>
                <a:gd name="connsiteX9" fmla="*/ 0 w 625711"/>
                <a:gd name="connsiteY9" fmla="*/ 0 h 22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711" h="2292381">
                  <a:moveTo>
                    <a:pt x="0" y="2292382"/>
                  </a:moveTo>
                  <a:cubicBezTo>
                    <a:pt x="0" y="2292382"/>
                    <a:pt x="110776" y="2140363"/>
                    <a:pt x="181070" y="2019967"/>
                  </a:cubicBezTo>
                  <a:cubicBezTo>
                    <a:pt x="253460" y="1896047"/>
                    <a:pt x="318325" y="1768031"/>
                    <a:pt x="385000" y="1640967"/>
                  </a:cubicBezTo>
                  <a:cubicBezTo>
                    <a:pt x="430625" y="1554099"/>
                    <a:pt x="478536" y="1468184"/>
                    <a:pt x="514255" y="1376839"/>
                  </a:cubicBezTo>
                  <a:cubicBezTo>
                    <a:pt x="559689" y="1260634"/>
                    <a:pt x="585788" y="1138333"/>
                    <a:pt x="606171" y="1015079"/>
                  </a:cubicBezTo>
                  <a:cubicBezTo>
                    <a:pt x="625031" y="900779"/>
                    <a:pt x="638556" y="784003"/>
                    <a:pt x="606171" y="673418"/>
                  </a:cubicBezTo>
                  <a:cubicBezTo>
                    <a:pt x="584168" y="598075"/>
                    <a:pt x="540258" y="531590"/>
                    <a:pt x="485489" y="475297"/>
                  </a:cubicBezTo>
                  <a:cubicBezTo>
                    <a:pt x="432911" y="421195"/>
                    <a:pt x="369475" y="379095"/>
                    <a:pt x="313182" y="328898"/>
                  </a:cubicBezTo>
                  <a:cubicBezTo>
                    <a:pt x="264128" y="285179"/>
                    <a:pt x="219361" y="237077"/>
                    <a:pt x="173831" y="189643"/>
                  </a:cubicBezTo>
                  <a:cubicBezTo>
                    <a:pt x="109347" y="122111"/>
                    <a:pt x="0" y="0"/>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F0B5029E-655F-4CB5-BCA2-B62400CE7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798206"/>
              <a:ext cx="756945" cy="3350210"/>
            </a:xfrm>
            <a:custGeom>
              <a:avLst/>
              <a:gdLst>
                <a:gd name="connsiteX0" fmla="*/ 0 w 421548"/>
                <a:gd name="connsiteY0" fmla="*/ 0 h 1865756"/>
                <a:gd name="connsiteX1" fmla="*/ 258699 w 421548"/>
                <a:gd name="connsiteY1" fmla="*/ 330803 h 1865756"/>
                <a:gd name="connsiteX2" fmla="*/ 408051 w 421548"/>
                <a:gd name="connsiteY2" fmla="*/ 617887 h 1865756"/>
                <a:gd name="connsiteX3" fmla="*/ 408051 w 421548"/>
                <a:gd name="connsiteY3" fmla="*/ 910781 h 1865756"/>
                <a:gd name="connsiteX4" fmla="*/ 336233 w 421548"/>
                <a:gd name="connsiteY4" fmla="*/ 1269683 h 1865756"/>
                <a:gd name="connsiteX5" fmla="*/ 186881 w 421548"/>
                <a:gd name="connsiteY5" fmla="*/ 1582674 h 1865756"/>
                <a:gd name="connsiteX6" fmla="*/ 0 w 421548"/>
                <a:gd name="connsiteY6" fmla="*/ 1865757 h 18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48" h="1865756">
                  <a:moveTo>
                    <a:pt x="0" y="0"/>
                  </a:moveTo>
                  <a:cubicBezTo>
                    <a:pt x="0" y="0"/>
                    <a:pt x="155734" y="188309"/>
                    <a:pt x="258699" y="330803"/>
                  </a:cubicBezTo>
                  <a:cubicBezTo>
                    <a:pt x="322517" y="419100"/>
                    <a:pt x="383096" y="512255"/>
                    <a:pt x="408051" y="617887"/>
                  </a:cubicBezTo>
                  <a:cubicBezTo>
                    <a:pt x="430625" y="713613"/>
                    <a:pt x="420815" y="812768"/>
                    <a:pt x="408051" y="910781"/>
                  </a:cubicBezTo>
                  <a:cubicBezTo>
                    <a:pt x="392240" y="1032129"/>
                    <a:pt x="376142" y="1154049"/>
                    <a:pt x="336233" y="1269683"/>
                  </a:cubicBezTo>
                  <a:cubicBezTo>
                    <a:pt x="298418" y="1379125"/>
                    <a:pt x="246412" y="1483138"/>
                    <a:pt x="186881" y="1582674"/>
                  </a:cubicBezTo>
                  <a:cubicBezTo>
                    <a:pt x="122777" y="1689640"/>
                    <a:pt x="0" y="1865757"/>
                    <a:pt x="0" y="1865757"/>
                  </a:cubicBezTo>
                </a:path>
              </a:pathLst>
            </a:custGeom>
            <a:noFill/>
            <a:ln w="9525" cap="rnd">
              <a:solidFill>
                <a:schemeClr val="accent2">
                  <a:alpha val="35000"/>
                </a:schemeClr>
              </a:solidFill>
              <a:prstDash val="lgDash"/>
              <a:round/>
            </a:ln>
          </p:spPr>
          <p:txBody>
            <a:bodyPr rtlCol="0" anchor="ctr"/>
            <a:lstStyle/>
            <a:p>
              <a:endParaRPr lang="en-US"/>
            </a:p>
          </p:txBody>
        </p:sp>
        <p:sp>
          <p:nvSpPr>
            <p:cNvPr id="60" name="Freeform: Shape 27">
              <a:extLst>
                <a:ext uri="{FF2B5EF4-FFF2-40B4-BE49-F238E27FC236}">
                  <a16:creationId xmlns:a16="http://schemas.microsoft.com/office/drawing/2014/main" id="{966F436B-D502-4927-A05D-0691A99F6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1247513"/>
              <a:ext cx="515229" cy="2438941"/>
            </a:xfrm>
            <a:custGeom>
              <a:avLst/>
              <a:gdLst>
                <a:gd name="connsiteX0" fmla="*/ 11621 w 286935"/>
                <a:gd name="connsiteY0" fmla="*/ 1358265 h 1358264"/>
                <a:gd name="connsiteX1" fmla="*/ 163830 w 286935"/>
                <a:gd name="connsiteY1" fmla="*/ 1157287 h 1358264"/>
                <a:gd name="connsiteX2" fmla="*/ 258604 w 286935"/>
                <a:gd name="connsiteY2" fmla="*/ 858679 h 1358264"/>
                <a:gd name="connsiteX3" fmla="*/ 284417 w 286935"/>
                <a:gd name="connsiteY3" fmla="*/ 577310 h 1358264"/>
                <a:gd name="connsiteX4" fmla="*/ 215456 w 286935"/>
                <a:gd name="connsiteY4" fmla="*/ 330422 h 1358264"/>
                <a:gd name="connsiteX5" fmla="*/ 0 w 286935"/>
                <a:gd name="connsiteY5" fmla="*/ 0 h 13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35" h="1358264">
                  <a:moveTo>
                    <a:pt x="11621" y="1358265"/>
                  </a:moveTo>
                  <a:cubicBezTo>
                    <a:pt x="11621" y="1358265"/>
                    <a:pt x="104299" y="1269016"/>
                    <a:pt x="163830" y="1157287"/>
                  </a:cubicBezTo>
                  <a:cubicBezTo>
                    <a:pt x="213074" y="1064800"/>
                    <a:pt x="237458" y="961453"/>
                    <a:pt x="258604" y="858679"/>
                  </a:cubicBezTo>
                  <a:cubicBezTo>
                    <a:pt x="277749" y="765905"/>
                    <a:pt x="293180" y="671512"/>
                    <a:pt x="284417" y="577310"/>
                  </a:cubicBezTo>
                  <a:cubicBezTo>
                    <a:pt x="276511" y="491680"/>
                    <a:pt x="250412" y="409099"/>
                    <a:pt x="215456" y="330422"/>
                  </a:cubicBezTo>
                  <a:cubicBezTo>
                    <a:pt x="153353" y="190405"/>
                    <a:pt x="0" y="0"/>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61" name="Freeform: Shape 28">
              <a:extLst>
                <a:ext uri="{FF2B5EF4-FFF2-40B4-BE49-F238E27FC236}">
                  <a16:creationId xmlns:a16="http://schemas.microsoft.com/office/drawing/2014/main" id="{63D19BC0-342A-4662-8B01-078F5BC25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1752232"/>
              <a:ext cx="300409" cy="1599679"/>
            </a:xfrm>
            <a:custGeom>
              <a:avLst/>
              <a:gdLst>
                <a:gd name="connsiteX0" fmla="*/ 0 w 167300"/>
                <a:gd name="connsiteY0" fmla="*/ 0 h 890873"/>
                <a:gd name="connsiteX1" fmla="*/ 143732 w 167300"/>
                <a:gd name="connsiteY1" fmla="*/ 233077 h 890873"/>
                <a:gd name="connsiteX2" fmla="*/ 160973 w 167300"/>
                <a:gd name="connsiteY2" fmla="*/ 482822 h 890873"/>
                <a:gd name="connsiteX3" fmla="*/ 0 w 167300"/>
                <a:gd name="connsiteY3" fmla="*/ 890873 h 890873"/>
              </a:gdLst>
              <a:ahLst/>
              <a:cxnLst>
                <a:cxn ang="0">
                  <a:pos x="connsiteX0" y="connsiteY0"/>
                </a:cxn>
                <a:cxn ang="0">
                  <a:pos x="connsiteX1" y="connsiteY1"/>
                </a:cxn>
                <a:cxn ang="0">
                  <a:pos x="connsiteX2" y="connsiteY2"/>
                </a:cxn>
                <a:cxn ang="0">
                  <a:pos x="connsiteX3" y="connsiteY3"/>
                </a:cxn>
              </a:cxnLst>
              <a:rect l="l" t="t" r="r" b="b"/>
              <a:pathLst>
                <a:path w="167300" h="890873">
                  <a:moveTo>
                    <a:pt x="0" y="0"/>
                  </a:moveTo>
                  <a:cubicBezTo>
                    <a:pt x="0" y="0"/>
                    <a:pt x="110585" y="127254"/>
                    <a:pt x="143732" y="233077"/>
                  </a:cubicBezTo>
                  <a:cubicBezTo>
                    <a:pt x="168974" y="313563"/>
                    <a:pt x="172593" y="399098"/>
                    <a:pt x="160973" y="482822"/>
                  </a:cubicBezTo>
                  <a:cubicBezTo>
                    <a:pt x="136970" y="655892"/>
                    <a:pt x="0" y="890873"/>
                    <a:pt x="0" y="890873"/>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DF32521F-B67B-4D14-BB6E-0DD27E1C7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31253" y="14016"/>
              <a:ext cx="5523537" cy="3012568"/>
            </a:xfrm>
            <a:custGeom>
              <a:avLst/>
              <a:gdLst>
                <a:gd name="connsiteX0" fmla="*/ 3076099 w 3076098"/>
                <a:gd name="connsiteY0" fmla="*/ 12287 h 1677721"/>
                <a:gd name="connsiteX1" fmla="*/ 3054287 w 3076098"/>
                <a:gd name="connsiteY1" fmla="*/ 609029 h 1677721"/>
                <a:gd name="connsiteX2" fmla="*/ 3054287 w 3076098"/>
                <a:gd name="connsiteY2" fmla="*/ 824770 h 1677721"/>
                <a:gd name="connsiteX3" fmla="*/ 3002375 w 3076098"/>
                <a:gd name="connsiteY3" fmla="*/ 1158240 h 1677721"/>
                <a:gd name="connsiteX4" fmla="*/ 2945797 w 3076098"/>
                <a:gd name="connsiteY4" fmla="*/ 1277112 h 1677721"/>
                <a:gd name="connsiteX5" fmla="*/ 2706815 w 3076098"/>
                <a:gd name="connsiteY5" fmla="*/ 1492853 h 1677721"/>
                <a:gd name="connsiteX6" fmla="*/ 2451735 w 3076098"/>
                <a:gd name="connsiteY6" fmla="*/ 1618583 h 1677721"/>
                <a:gd name="connsiteX7" fmla="*/ 2128457 w 3076098"/>
                <a:gd name="connsiteY7" fmla="*/ 1677448 h 1677721"/>
                <a:gd name="connsiteX8" fmla="*/ 1672495 w 3076098"/>
                <a:gd name="connsiteY8" fmla="*/ 1505522 h 1677721"/>
                <a:gd name="connsiteX9" fmla="*/ 1445038 w 3076098"/>
                <a:gd name="connsiteY9" fmla="*/ 1230916 h 1677721"/>
                <a:gd name="connsiteX10" fmla="*/ 1381506 w 3076098"/>
                <a:gd name="connsiteY10" fmla="*/ 1044035 h 1677721"/>
                <a:gd name="connsiteX11" fmla="*/ 1260253 w 3076098"/>
                <a:gd name="connsiteY11" fmla="*/ 837533 h 1677721"/>
                <a:gd name="connsiteX12" fmla="*/ 1108520 w 3076098"/>
                <a:gd name="connsiteY12" fmla="*/ 772954 h 1677721"/>
                <a:gd name="connsiteX13" fmla="*/ 955358 w 3076098"/>
                <a:gd name="connsiteY13" fmla="*/ 751427 h 1677721"/>
                <a:gd name="connsiteX14" fmla="*/ 763810 w 3076098"/>
                <a:gd name="connsiteY14" fmla="*/ 764762 h 1677721"/>
                <a:gd name="connsiteX15" fmla="*/ 651224 w 3076098"/>
                <a:gd name="connsiteY15" fmla="*/ 728186 h 1677721"/>
                <a:gd name="connsiteX16" fmla="*/ 510730 w 3076098"/>
                <a:gd name="connsiteY16" fmla="*/ 587788 h 1677721"/>
                <a:gd name="connsiteX17" fmla="*/ 323183 w 3076098"/>
                <a:gd name="connsiteY17" fmla="*/ 353187 h 1677721"/>
                <a:gd name="connsiteX18" fmla="*/ 0 w 3076098"/>
                <a:gd name="connsiteY18" fmla="*/ 0 h 16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098" h="1677721">
                  <a:moveTo>
                    <a:pt x="3076099" y="12287"/>
                  </a:moveTo>
                  <a:cubicBezTo>
                    <a:pt x="3069336" y="183071"/>
                    <a:pt x="3053525" y="438150"/>
                    <a:pt x="3054287" y="609029"/>
                  </a:cubicBezTo>
                  <a:cubicBezTo>
                    <a:pt x="3054572" y="680942"/>
                    <a:pt x="3056477" y="752856"/>
                    <a:pt x="3054287" y="824770"/>
                  </a:cubicBezTo>
                  <a:cubicBezTo>
                    <a:pt x="3050858" y="937832"/>
                    <a:pt x="3038285" y="1051084"/>
                    <a:pt x="3002375" y="1158240"/>
                  </a:cubicBezTo>
                  <a:cubicBezTo>
                    <a:pt x="2988374" y="1200055"/>
                    <a:pt x="2969895" y="1240155"/>
                    <a:pt x="2945797" y="1277112"/>
                  </a:cubicBezTo>
                  <a:cubicBezTo>
                    <a:pt x="2886742" y="1367885"/>
                    <a:pt x="2798636" y="1434846"/>
                    <a:pt x="2706815" y="1492853"/>
                  </a:cubicBezTo>
                  <a:cubicBezTo>
                    <a:pt x="2626424" y="1543717"/>
                    <a:pt x="2541080" y="1586103"/>
                    <a:pt x="2451735" y="1618583"/>
                  </a:cubicBezTo>
                  <a:cubicBezTo>
                    <a:pt x="2347817" y="1656398"/>
                    <a:pt x="2238851" y="1680591"/>
                    <a:pt x="2128457" y="1677448"/>
                  </a:cubicBezTo>
                  <a:cubicBezTo>
                    <a:pt x="1962436" y="1672781"/>
                    <a:pt x="1804702" y="1606677"/>
                    <a:pt x="1672495" y="1505522"/>
                  </a:cubicBezTo>
                  <a:cubicBezTo>
                    <a:pt x="1576483" y="1432084"/>
                    <a:pt x="1493520" y="1341501"/>
                    <a:pt x="1445038" y="1230916"/>
                  </a:cubicBezTo>
                  <a:cubicBezTo>
                    <a:pt x="1418653" y="1170623"/>
                    <a:pt x="1401794" y="1106710"/>
                    <a:pt x="1381506" y="1044035"/>
                  </a:cubicBezTo>
                  <a:cubicBezTo>
                    <a:pt x="1356360" y="966026"/>
                    <a:pt x="1324261" y="887730"/>
                    <a:pt x="1260253" y="837533"/>
                  </a:cubicBezTo>
                  <a:cubicBezTo>
                    <a:pt x="1216628" y="803243"/>
                    <a:pt x="1162717" y="786194"/>
                    <a:pt x="1108520" y="772954"/>
                  </a:cubicBezTo>
                  <a:cubicBezTo>
                    <a:pt x="1058228" y="760667"/>
                    <a:pt x="1007078" y="750570"/>
                    <a:pt x="955358" y="751427"/>
                  </a:cubicBezTo>
                  <a:cubicBezTo>
                    <a:pt x="891064" y="752475"/>
                    <a:pt x="827818" y="770001"/>
                    <a:pt x="763810" y="764762"/>
                  </a:cubicBezTo>
                  <a:cubicBezTo>
                    <a:pt x="723995" y="761524"/>
                    <a:pt x="685514" y="748760"/>
                    <a:pt x="651224" y="728186"/>
                  </a:cubicBezTo>
                  <a:cubicBezTo>
                    <a:pt x="594074" y="693896"/>
                    <a:pt x="552545" y="639985"/>
                    <a:pt x="510730" y="587788"/>
                  </a:cubicBezTo>
                  <a:cubicBezTo>
                    <a:pt x="448151" y="509683"/>
                    <a:pt x="384524" y="432245"/>
                    <a:pt x="323183" y="353187"/>
                  </a:cubicBezTo>
                  <a:cubicBezTo>
                    <a:pt x="246221" y="253937"/>
                    <a:pt x="94202" y="82868"/>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62" name="Freeform: Shape 30">
              <a:extLst>
                <a:ext uri="{FF2B5EF4-FFF2-40B4-BE49-F238E27FC236}">
                  <a16:creationId xmlns:a16="http://schemas.microsoft.com/office/drawing/2014/main" id="{56F73602-5ACB-4102-894B-D140E71E6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87455" y="75587"/>
              <a:ext cx="4681672" cy="2637228"/>
            </a:xfrm>
            <a:custGeom>
              <a:avLst/>
              <a:gdLst>
                <a:gd name="connsiteX0" fmla="*/ 2568321 w 2607257"/>
                <a:gd name="connsiteY0" fmla="*/ 18002 h 1468691"/>
                <a:gd name="connsiteX1" fmla="*/ 2590609 w 2607257"/>
                <a:gd name="connsiteY1" fmla="*/ 258509 h 1468691"/>
                <a:gd name="connsiteX2" fmla="*/ 2606802 w 2607257"/>
                <a:gd name="connsiteY2" fmla="*/ 563118 h 1468691"/>
                <a:gd name="connsiteX3" fmla="*/ 2587181 w 2607257"/>
                <a:gd name="connsiteY3" fmla="*/ 910400 h 1468691"/>
                <a:gd name="connsiteX4" fmla="*/ 2568702 w 2607257"/>
                <a:gd name="connsiteY4" fmla="*/ 1001554 h 1468691"/>
                <a:gd name="connsiteX5" fmla="*/ 2407063 w 2607257"/>
                <a:gd name="connsiteY5" fmla="*/ 1262348 h 1468691"/>
                <a:gd name="connsiteX6" fmla="*/ 2211896 w 2607257"/>
                <a:gd name="connsiteY6" fmla="*/ 1390078 h 1468691"/>
                <a:gd name="connsiteX7" fmla="*/ 1936623 w 2607257"/>
                <a:gd name="connsiteY7" fmla="*/ 1466660 h 1468691"/>
                <a:gd name="connsiteX8" fmla="*/ 1749933 w 2607257"/>
                <a:gd name="connsiteY8" fmla="*/ 1447514 h 1468691"/>
                <a:gd name="connsiteX9" fmla="*/ 1594295 w 2607257"/>
                <a:gd name="connsiteY9" fmla="*/ 1351788 h 1468691"/>
                <a:gd name="connsiteX10" fmla="*/ 1512951 w 2607257"/>
                <a:gd name="connsiteY10" fmla="*/ 1227392 h 1468691"/>
                <a:gd name="connsiteX11" fmla="*/ 1500949 w 2607257"/>
                <a:gd name="connsiteY11" fmla="*/ 992886 h 1468691"/>
                <a:gd name="connsiteX12" fmla="*/ 1541621 w 2607257"/>
                <a:gd name="connsiteY12" fmla="*/ 803910 h 1468691"/>
                <a:gd name="connsiteX13" fmla="*/ 1541621 w 2607257"/>
                <a:gd name="connsiteY13" fmla="*/ 665131 h 1468691"/>
                <a:gd name="connsiteX14" fmla="*/ 1429131 w 2607257"/>
                <a:gd name="connsiteY14" fmla="*/ 526352 h 1468691"/>
                <a:gd name="connsiteX15" fmla="*/ 1163383 w 2607257"/>
                <a:gd name="connsiteY15" fmla="*/ 449771 h 1468691"/>
                <a:gd name="connsiteX16" fmla="*/ 811530 w 2607257"/>
                <a:gd name="connsiteY16" fmla="*/ 406718 h 1468691"/>
                <a:gd name="connsiteX17" fmla="*/ 574548 w 2607257"/>
                <a:gd name="connsiteY17" fmla="*/ 354044 h 1468691"/>
                <a:gd name="connsiteX18" fmla="*/ 284893 w 2607257"/>
                <a:gd name="connsiteY18" fmla="*/ 224885 h 1468691"/>
                <a:gd name="connsiteX19" fmla="*/ 0 w 2607257"/>
                <a:gd name="connsiteY19" fmla="*/ 0 h 1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7257" h="1468691">
                  <a:moveTo>
                    <a:pt x="2568321" y="18002"/>
                  </a:moveTo>
                  <a:cubicBezTo>
                    <a:pt x="2574989" y="70009"/>
                    <a:pt x="2587752" y="206121"/>
                    <a:pt x="2590609" y="258509"/>
                  </a:cubicBezTo>
                  <a:cubicBezTo>
                    <a:pt x="2596134" y="360045"/>
                    <a:pt x="2604707" y="461486"/>
                    <a:pt x="2606802" y="563118"/>
                  </a:cubicBezTo>
                  <a:cubicBezTo>
                    <a:pt x="2609088" y="679228"/>
                    <a:pt x="2602802" y="795338"/>
                    <a:pt x="2587181" y="910400"/>
                  </a:cubicBezTo>
                  <a:cubicBezTo>
                    <a:pt x="2582990" y="941165"/>
                    <a:pt x="2577274" y="971645"/>
                    <a:pt x="2568702" y="1001554"/>
                  </a:cubicBezTo>
                  <a:cubicBezTo>
                    <a:pt x="2540222" y="1101471"/>
                    <a:pt x="2482501" y="1190816"/>
                    <a:pt x="2407063" y="1262348"/>
                  </a:cubicBezTo>
                  <a:cubicBezTo>
                    <a:pt x="2350294" y="1316165"/>
                    <a:pt x="2283047" y="1357313"/>
                    <a:pt x="2211896" y="1390078"/>
                  </a:cubicBezTo>
                  <a:cubicBezTo>
                    <a:pt x="2124742" y="1430179"/>
                    <a:pt x="2032159" y="1458754"/>
                    <a:pt x="1936623" y="1466660"/>
                  </a:cubicBezTo>
                  <a:cubicBezTo>
                    <a:pt x="1873567" y="1471898"/>
                    <a:pt x="1809845" y="1467517"/>
                    <a:pt x="1749933" y="1447514"/>
                  </a:cubicBezTo>
                  <a:cubicBezTo>
                    <a:pt x="1691449" y="1428083"/>
                    <a:pt x="1638109" y="1395222"/>
                    <a:pt x="1594295" y="1351788"/>
                  </a:cubicBezTo>
                  <a:cubicBezTo>
                    <a:pt x="1558576" y="1316450"/>
                    <a:pt x="1530001" y="1274540"/>
                    <a:pt x="1512951" y="1227392"/>
                  </a:cubicBezTo>
                  <a:cubicBezTo>
                    <a:pt x="1485900" y="1152811"/>
                    <a:pt x="1487519" y="1071467"/>
                    <a:pt x="1500949" y="992886"/>
                  </a:cubicBezTo>
                  <a:cubicBezTo>
                    <a:pt x="1511808" y="929354"/>
                    <a:pt x="1529810" y="867251"/>
                    <a:pt x="1541621" y="803910"/>
                  </a:cubicBezTo>
                  <a:cubicBezTo>
                    <a:pt x="1550194" y="757714"/>
                    <a:pt x="1554194" y="710279"/>
                    <a:pt x="1541621" y="665131"/>
                  </a:cubicBezTo>
                  <a:cubicBezTo>
                    <a:pt x="1525143" y="605981"/>
                    <a:pt x="1481233" y="559403"/>
                    <a:pt x="1429131" y="526352"/>
                  </a:cubicBezTo>
                  <a:cubicBezTo>
                    <a:pt x="1350455" y="476536"/>
                    <a:pt x="1256157" y="461772"/>
                    <a:pt x="1163383" y="449771"/>
                  </a:cubicBezTo>
                  <a:cubicBezTo>
                    <a:pt x="1046131" y="434626"/>
                    <a:pt x="928306" y="424720"/>
                    <a:pt x="811530" y="406718"/>
                  </a:cubicBezTo>
                  <a:cubicBezTo>
                    <a:pt x="731425" y="394335"/>
                    <a:pt x="652081" y="377571"/>
                    <a:pt x="574548" y="354044"/>
                  </a:cubicBezTo>
                  <a:cubicBezTo>
                    <a:pt x="472916" y="323279"/>
                    <a:pt x="375094" y="280702"/>
                    <a:pt x="284893" y="224885"/>
                  </a:cubicBezTo>
                  <a:cubicBezTo>
                    <a:pt x="181832" y="161068"/>
                    <a:pt x="90868" y="80296"/>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63" name="Freeform: Shape 31">
              <a:extLst>
                <a:ext uri="{FF2B5EF4-FFF2-40B4-BE49-F238E27FC236}">
                  <a16:creationId xmlns:a16="http://schemas.microsoft.com/office/drawing/2014/main" id="{E87FA368-45DC-4276-A257-F67A12B2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0305" y="31802"/>
              <a:ext cx="3763077" cy="2110194"/>
            </a:xfrm>
            <a:custGeom>
              <a:avLst/>
              <a:gdLst>
                <a:gd name="connsiteX0" fmla="*/ 1950434 w 2095685"/>
                <a:gd name="connsiteY0" fmla="*/ 0 h 1175182"/>
                <a:gd name="connsiteX1" fmla="*/ 2077307 w 2095685"/>
                <a:gd name="connsiteY1" fmla="*/ 479108 h 1175182"/>
                <a:gd name="connsiteX2" fmla="*/ 2089309 w 2095685"/>
                <a:gd name="connsiteY2" fmla="*/ 826008 h 1175182"/>
                <a:gd name="connsiteX3" fmla="*/ 1987582 w 2095685"/>
                <a:gd name="connsiteY3" fmla="*/ 1101185 h 1175182"/>
                <a:gd name="connsiteX4" fmla="*/ 1818037 w 2095685"/>
                <a:gd name="connsiteY4" fmla="*/ 1173004 h 1175182"/>
                <a:gd name="connsiteX5" fmla="*/ 1694402 w 2095685"/>
                <a:gd name="connsiteY5" fmla="*/ 1157097 h 1175182"/>
                <a:gd name="connsiteX6" fmla="*/ 1594676 w 2095685"/>
                <a:gd name="connsiteY6" fmla="*/ 1013555 h 1175182"/>
                <a:gd name="connsiteX7" fmla="*/ 1664494 w 2095685"/>
                <a:gd name="connsiteY7" fmla="*/ 790289 h 1175182"/>
                <a:gd name="connsiteX8" fmla="*/ 1684401 w 2095685"/>
                <a:gd name="connsiteY8" fmla="*/ 527114 h 1175182"/>
                <a:gd name="connsiteX9" fmla="*/ 1550765 w 2095685"/>
                <a:gd name="connsiteY9" fmla="*/ 343662 h 1175182"/>
                <a:gd name="connsiteX10" fmla="*/ 1315402 w 2095685"/>
                <a:gd name="connsiteY10" fmla="*/ 265938 h 1175182"/>
                <a:gd name="connsiteX11" fmla="*/ 876586 w 2095685"/>
                <a:gd name="connsiteY11" fmla="*/ 200120 h 1175182"/>
                <a:gd name="connsiteX12" fmla="*/ 591312 w 2095685"/>
                <a:gd name="connsiteY12" fmla="*/ 186119 h 1175182"/>
                <a:gd name="connsiteX13" fmla="*/ 0 w 2095685"/>
                <a:gd name="connsiteY13" fmla="*/ 16669 h 11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685" h="1175182">
                  <a:moveTo>
                    <a:pt x="1950434" y="0"/>
                  </a:moveTo>
                  <a:cubicBezTo>
                    <a:pt x="1973485" y="77629"/>
                    <a:pt x="2063115" y="399383"/>
                    <a:pt x="2077307" y="479108"/>
                  </a:cubicBezTo>
                  <a:cubicBezTo>
                    <a:pt x="2097786" y="593693"/>
                    <a:pt x="2100167" y="710089"/>
                    <a:pt x="2089309" y="826008"/>
                  </a:cubicBezTo>
                  <a:cubicBezTo>
                    <a:pt x="2079784" y="927545"/>
                    <a:pt x="2061401" y="1032891"/>
                    <a:pt x="1987582" y="1101185"/>
                  </a:cubicBezTo>
                  <a:cubicBezTo>
                    <a:pt x="1941481" y="1143762"/>
                    <a:pt x="1880616" y="1165670"/>
                    <a:pt x="1818037" y="1173004"/>
                  </a:cubicBezTo>
                  <a:cubicBezTo>
                    <a:pt x="1775746" y="1177957"/>
                    <a:pt x="1732693" y="1175195"/>
                    <a:pt x="1694402" y="1157097"/>
                  </a:cubicBezTo>
                  <a:cubicBezTo>
                    <a:pt x="1638110" y="1130427"/>
                    <a:pt x="1600295" y="1075373"/>
                    <a:pt x="1594676" y="1013555"/>
                  </a:cubicBezTo>
                  <a:cubicBezTo>
                    <a:pt x="1587532" y="934879"/>
                    <a:pt x="1635633" y="864870"/>
                    <a:pt x="1664494" y="790289"/>
                  </a:cubicBezTo>
                  <a:cubicBezTo>
                    <a:pt x="1696974" y="706279"/>
                    <a:pt x="1708594" y="613791"/>
                    <a:pt x="1684401" y="527114"/>
                  </a:cubicBezTo>
                  <a:cubicBezTo>
                    <a:pt x="1663351" y="451580"/>
                    <a:pt x="1616488" y="386620"/>
                    <a:pt x="1550765" y="343662"/>
                  </a:cubicBezTo>
                  <a:cubicBezTo>
                    <a:pt x="1480947" y="298133"/>
                    <a:pt x="1397508" y="282131"/>
                    <a:pt x="1315402" y="265938"/>
                  </a:cubicBezTo>
                  <a:cubicBezTo>
                    <a:pt x="1170051" y="237173"/>
                    <a:pt x="1024128" y="212027"/>
                    <a:pt x="876586" y="200120"/>
                  </a:cubicBezTo>
                  <a:cubicBezTo>
                    <a:pt x="781717" y="192500"/>
                    <a:pt x="686276" y="193643"/>
                    <a:pt x="591312" y="186119"/>
                  </a:cubicBezTo>
                  <a:cubicBezTo>
                    <a:pt x="465296" y="176213"/>
                    <a:pt x="160211" y="193453"/>
                    <a:pt x="0" y="16669"/>
                  </a:cubicBezTo>
                </a:path>
              </a:pathLst>
            </a:custGeom>
            <a:noFill/>
            <a:ln w="9525" cap="rnd">
              <a:solidFill>
                <a:schemeClr val="accent2">
                  <a:alpha val="35000"/>
                </a:schemeClr>
              </a:solidFill>
              <a:prstDash val="lgDash"/>
              <a:round/>
            </a:ln>
          </p:spPr>
          <p:txBody>
            <a:bodyPr rtlCol="0" anchor="ctr"/>
            <a:lstStyle/>
            <a:p>
              <a:endParaRPr lang="en-US"/>
            </a:p>
          </p:txBody>
        </p:sp>
      </p:grpSp>
      <p:grpSp>
        <p:nvGrpSpPr>
          <p:cNvPr id="64" name="Bottom Right">
            <a:extLst>
              <a:ext uri="{FF2B5EF4-FFF2-40B4-BE49-F238E27FC236}">
                <a16:creationId xmlns:a16="http://schemas.microsoft.com/office/drawing/2014/main" id="{88540B56-6256-419C-AC81-7B56D0DD72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65" name="Freeform: Shape 34">
              <a:extLst>
                <a:ext uri="{FF2B5EF4-FFF2-40B4-BE49-F238E27FC236}">
                  <a16:creationId xmlns:a16="http://schemas.microsoft.com/office/drawing/2014/main" id="{EB5E9C2F-6749-4023-8E94-45C1C3FC6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66" name="Graphic 157">
              <a:extLst>
                <a:ext uri="{FF2B5EF4-FFF2-40B4-BE49-F238E27FC236}">
                  <a16:creationId xmlns:a16="http://schemas.microsoft.com/office/drawing/2014/main" id="{D87C11F9-4A6E-44BC-BF6C-0468EFD71B2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67" name="Freeform: Shape 37">
                <a:extLst>
                  <a:ext uri="{FF2B5EF4-FFF2-40B4-BE49-F238E27FC236}">
                    <a16:creationId xmlns:a16="http://schemas.microsoft.com/office/drawing/2014/main" id="{2B1B9F72-6727-48A7-A229-1B9E8620C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F112D38F-1CDF-4293-96FC-2190D0395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40" name="Freeform: Shape 39">
                <a:extLst>
                  <a:ext uri="{FF2B5EF4-FFF2-40B4-BE49-F238E27FC236}">
                    <a16:creationId xmlns:a16="http://schemas.microsoft.com/office/drawing/2014/main" id="{CF3E4DE9-57D9-4C4C-BE4E-7F081A1B3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41" name="Freeform: Shape 40">
                <a:extLst>
                  <a:ext uri="{FF2B5EF4-FFF2-40B4-BE49-F238E27FC236}">
                    <a16:creationId xmlns:a16="http://schemas.microsoft.com/office/drawing/2014/main" id="{6BB673C9-C994-4CA3-B78E-F65C5F8C61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42" name="Freeform: Shape 41">
                <a:extLst>
                  <a:ext uri="{FF2B5EF4-FFF2-40B4-BE49-F238E27FC236}">
                    <a16:creationId xmlns:a16="http://schemas.microsoft.com/office/drawing/2014/main" id="{9B6FF51D-0B4A-4C30-AEC8-D66E88C98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DCF516A0-FBBD-4A87-9E93-708625DE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6F1EDD83-3119-40A9-B093-626EB1B12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68" name="Freeform: Shape 36">
              <a:extLst>
                <a:ext uri="{FF2B5EF4-FFF2-40B4-BE49-F238E27FC236}">
                  <a16:creationId xmlns:a16="http://schemas.microsoft.com/office/drawing/2014/main" id="{BA5F46DB-9B25-49AD-BC98-191E88919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B4CDB29A-7031-405E-A08A-EC5248C94AD8}"/>
              </a:ext>
            </a:extLst>
          </p:cNvPr>
          <p:cNvSpPr>
            <a:spLocks noGrp="1"/>
          </p:cNvSpPr>
          <p:nvPr>
            <p:ph type="ctrTitle"/>
          </p:nvPr>
        </p:nvSpPr>
        <p:spPr>
          <a:xfrm>
            <a:off x="1391384" y="798020"/>
            <a:ext cx="10191942" cy="1971598"/>
          </a:xfrm>
        </p:spPr>
        <p:txBody>
          <a:bodyPr>
            <a:normAutofit fontScale="90000"/>
          </a:bodyPr>
          <a:lstStyle/>
          <a:p>
            <a:r>
              <a:rPr lang="nl-NL" sz="6600" dirty="0"/>
              <a:t>Wat gaan we vandaag doen?</a:t>
            </a:r>
          </a:p>
        </p:txBody>
      </p:sp>
      <p:sp>
        <p:nvSpPr>
          <p:cNvPr id="3" name="Ondertitel 2">
            <a:extLst>
              <a:ext uri="{FF2B5EF4-FFF2-40B4-BE49-F238E27FC236}">
                <a16:creationId xmlns:a16="http://schemas.microsoft.com/office/drawing/2014/main" id="{3E5A0747-8453-428C-B1D9-D45710A6A8F8}"/>
              </a:ext>
            </a:extLst>
          </p:cNvPr>
          <p:cNvSpPr>
            <a:spLocks noGrp="1"/>
          </p:cNvSpPr>
          <p:nvPr>
            <p:ph type="subTitle" idx="1"/>
          </p:nvPr>
        </p:nvSpPr>
        <p:spPr>
          <a:xfrm>
            <a:off x="1515013" y="2980241"/>
            <a:ext cx="9144000" cy="1265285"/>
          </a:xfrm>
        </p:spPr>
        <p:txBody>
          <a:bodyPr>
            <a:normAutofit/>
          </a:bodyPr>
          <a:lstStyle/>
          <a:p>
            <a:pPr marL="342900" indent="-342900">
              <a:lnSpc>
                <a:spcPct val="100000"/>
              </a:lnSpc>
              <a:buFont typeface="Arial" panose="020B0604020202020204" pitchFamily="34" charset="0"/>
              <a:buChar char="•"/>
            </a:pPr>
            <a:r>
              <a:rPr lang="nl-NL" sz="2000" dirty="0"/>
              <a:t>Bespreken taak 1A</a:t>
            </a:r>
          </a:p>
          <a:p>
            <a:pPr marL="342900" indent="-342900">
              <a:lnSpc>
                <a:spcPct val="100000"/>
              </a:lnSpc>
              <a:buFont typeface="Arial" panose="020B0604020202020204" pitchFamily="34" charset="0"/>
              <a:buChar char="•"/>
            </a:pPr>
            <a:r>
              <a:rPr lang="nl-NL" sz="2000" dirty="0"/>
              <a:t>Lesstof pathologie van de bovenste luchtwegen </a:t>
            </a:r>
          </a:p>
          <a:p>
            <a:pPr marL="342900" indent="-342900">
              <a:lnSpc>
                <a:spcPct val="100000"/>
              </a:lnSpc>
              <a:buFont typeface="Arial" panose="020B0604020202020204" pitchFamily="34" charset="0"/>
              <a:buChar char="•"/>
            </a:pPr>
            <a:r>
              <a:rPr lang="nl-NL" sz="2000" dirty="0"/>
              <a:t>Aan de slag met taak 2A (alleen)</a:t>
            </a:r>
          </a:p>
        </p:txBody>
      </p:sp>
      <p:grpSp>
        <p:nvGrpSpPr>
          <p:cNvPr id="46" name="Cross">
            <a:extLst>
              <a:ext uri="{FF2B5EF4-FFF2-40B4-BE49-F238E27FC236}">
                <a16:creationId xmlns:a16="http://schemas.microsoft.com/office/drawing/2014/main" id="{DDB99EF5-8801-40E2-83D3-196FADCBBA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30939" y="3874229"/>
            <a:ext cx="118872" cy="118872"/>
            <a:chOff x="1175347" y="3733800"/>
            <a:chExt cx="118872" cy="118872"/>
          </a:xfrm>
        </p:grpSpPr>
        <p:cxnSp>
          <p:nvCxnSpPr>
            <p:cNvPr id="47" name="Straight Connector 46">
              <a:extLst>
                <a:ext uri="{FF2B5EF4-FFF2-40B4-BE49-F238E27FC236}">
                  <a16:creationId xmlns:a16="http://schemas.microsoft.com/office/drawing/2014/main" id="{50FE3A76-C0EC-41F2-92AD-1A75BA3771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C22AF00A-AACB-4D06-A706-4231FD4EC6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851030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5759B5-6810-4C36-A127-2DBD6799C44B}"/>
              </a:ext>
            </a:extLst>
          </p:cNvPr>
          <p:cNvSpPr>
            <a:spLocks noGrp="1"/>
          </p:cNvSpPr>
          <p:nvPr>
            <p:ph type="ctrTitle"/>
          </p:nvPr>
        </p:nvSpPr>
        <p:spPr/>
        <p:txBody>
          <a:bodyPr/>
          <a:lstStyle/>
          <a:p>
            <a:r>
              <a:rPr lang="nl-NL" dirty="0"/>
              <a:t>Aan de slag met </a:t>
            </a:r>
            <a:r>
              <a:rPr lang="nl-NL" dirty="0" err="1"/>
              <a:t>Nearpod</a:t>
            </a:r>
            <a:endParaRPr lang="nl-NL" dirty="0"/>
          </a:p>
        </p:txBody>
      </p:sp>
      <p:sp>
        <p:nvSpPr>
          <p:cNvPr id="3" name="Ondertitel 2">
            <a:extLst>
              <a:ext uri="{FF2B5EF4-FFF2-40B4-BE49-F238E27FC236}">
                <a16:creationId xmlns:a16="http://schemas.microsoft.com/office/drawing/2014/main" id="{CD2B6AC2-E790-4861-B467-4F139192C033}"/>
              </a:ext>
            </a:extLst>
          </p:cNvPr>
          <p:cNvSpPr>
            <a:spLocks noGrp="1"/>
          </p:cNvSpPr>
          <p:nvPr>
            <p:ph type="subTitle" idx="1"/>
          </p:nvPr>
        </p:nvSpPr>
        <p:spPr/>
        <p:txBody>
          <a:bodyPr/>
          <a:lstStyle/>
          <a:p>
            <a:r>
              <a:rPr lang="nl-NL" dirty="0"/>
              <a:t>Je gaat naar: </a:t>
            </a:r>
            <a:r>
              <a:rPr lang="nl-NL" dirty="0">
                <a:hlinkClick r:id="rId2"/>
              </a:rPr>
              <a:t>www.nearpod.com</a:t>
            </a:r>
            <a:r>
              <a:rPr lang="nl-NL" dirty="0"/>
              <a:t> </a:t>
            </a:r>
          </a:p>
          <a:p>
            <a:r>
              <a:rPr lang="nl-NL" dirty="0"/>
              <a:t>Je vult bij ‘</a:t>
            </a:r>
            <a:r>
              <a:rPr lang="nl-NL" dirty="0" err="1"/>
              <a:t>Join</a:t>
            </a:r>
            <a:r>
              <a:rPr lang="nl-NL" dirty="0"/>
              <a:t> a </a:t>
            </a:r>
            <a:r>
              <a:rPr lang="nl-NL" dirty="0" err="1"/>
              <a:t>lesson</a:t>
            </a:r>
            <a:r>
              <a:rPr lang="nl-NL" dirty="0"/>
              <a:t>’ de code in: </a:t>
            </a:r>
          </a:p>
        </p:txBody>
      </p:sp>
    </p:spTree>
    <p:extLst>
      <p:ext uri="{BB962C8B-B14F-4D97-AF65-F5344CB8AC3E}">
        <p14:creationId xmlns:p14="http://schemas.microsoft.com/office/powerpoint/2010/main" val="383248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3571CA-5135-4351-BE66-049D7F533903}"/>
              </a:ext>
            </a:extLst>
          </p:cNvPr>
          <p:cNvSpPr>
            <a:spLocks noGrp="1"/>
          </p:cNvSpPr>
          <p:nvPr>
            <p:ph type="ctrTitle"/>
          </p:nvPr>
        </p:nvSpPr>
        <p:spPr/>
        <p:txBody>
          <a:bodyPr/>
          <a:lstStyle/>
          <a:p>
            <a:r>
              <a:rPr lang="nl-NL" dirty="0"/>
              <a:t>Taak 1A nabespreken</a:t>
            </a:r>
          </a:p>
        </p:txBody>
      </p:sp>
      <p:sp>
        <p:nvSpPr>
          <p:cNvPr id="3" name="Ondertitel 2">
            <a:extLst>
              <a:ext uri="{FF2B5EF4-FFF2-40B4-BE49-F238E27FC236}">
                <a16:creationId xmlns:a16="http://schemas.microsoft.com/office/drawing/2014/main" id="{9ABA8348-2E19-4767-8B92-03445671645C}"/>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2050595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Freeform: Shape 10">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 name="Freeform: Shape 12">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6"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7" name="Freeform: Shape 26">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9" name="Top left">
            <a:extLst>
              <a:ext uri="{FF2B5EF4-FFF2-40B4-BE49-F238E27FC236}">
                <a16:creationId xmlns:a16="http://schemas.microsoft.com/office/drawing/2014/main" id="{F91F4035-959D-40EA-9ED3-54D7D9F4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0" name="Freeform: Shape 39">
              <a:extLst>
                <a:ext uri="{FF2B5EF4-FFF2-40B4-BE49-F238E27FC236}">
                  <a16:creationId xmlns:a16="http://schemas.microsoft.com/office/drawing/2014/main" id="{C045E2AF-1845-4545-A9FF-7D3216584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 name="Freeform: Shape 40">
              <a:extLst>
                <a:ext uri="{FF2B5EF4-FFF2-40B4-BE49-F238E27FC236}">
                  <a16:creationId xmlns:a16="http://schemas.microsoft.com/office/drawing/2014/main" id="{5BE7A2A2-15E6-4A15-B530-5E032A5FF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2" name="Freeform: Shape 41">
              <a:extLst>
                <a:ext uri="{FF2B5EF4-FFF2-40B4-BE49-F238E27FC236}">
                  <a16:creationId xmlns:a16="http://schemas.microsoft.com/office/drawing/2014/main" id="{63B03F4F-8EDD-464C-81E1-C164C24659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28F01ECD-47F6-44CD-B4AB-0FBD81524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A10932A3-4E58-4C01-9A56-C81D17B10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B85BB675-7BE0-4CA1-9AD5-ED4D025B2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1BF42C07-1CBF-40FB-9E81-0F5B321491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4D2ED55B-6CCB-4D83-829D-7A094A260A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el 1">
            <a:extLst>
              <a:ext uri="{FF2B5EF4-FFF2-40B4-BE49-F238E27FC236}">
                <a16:creationId xmlns:a16="http://schemas.microsoft.com/office/drawing/2014/main" id="{6CA12076-5A64-41E2-9D61-A2345D0405FD}"/>
              </a:ext>
            </a:extLst>
          </p:cNvPr>
          <p:cNvSpPr>
            <a:spLocks noGrp="1"/>
          </p:cNvSpPr>
          <p:nvPr>
            <p:ph type="ctrTitle"/>
          </p:nvPr>
        </p:nvSpPr>
        <p:spPr>
          <a:xfrm>
            <a:off x="1957105" y="959903"/>
            <a:ext cx="4299620" cy="1471193"/>
          </a:xfrm>
        </p:spPr>
        <p:txBody>
          <a:bodyPr vert="horz" lIns="91440" tIns="45720" rIns="91440" bIns="45720" rtlCol="0" anchor="ctr">
            <a:normAutofit/>
          </a:bodyPr>
          <a:lstStyle/>
          <a:p>
            <a:pPr algn="l"/>
            <a:r>
              <a:rPr lang="en-US" sz="3600" b="1" kern="1200" dirty="0" err="1">
                <a:solidFill>
                  <a:schemeClr val="tx2"/>
                </a:solidFill>
                <a:latin typeface="+mj-lt"/>
                <a:ea typeface="+mj-ea"/>
                <a:cs typeface="+mj-cs"/>
              </a:rPr>
              <a:t>Leerdoelen</a:t>
            </a:r>
            <a:r>
              <a:rPr lang="en-US" sz="3600" b="1" kern="1200" dirty="0">
                <a:solidFill>
                  <a:schemeClr val="tx2"/>
                </a:solidFill>
                <a:latin typeface="+mj-lt"/>
                <a:ea typeface="+mj-ea"/>
                <a:cs typeface="+mj-cs"/>
              </a:rPr>
              <a:t> </a:t>
            </a:r>
            <a:r>
              <a:rPr lang="en-US" sz="3600" b="1" kern="1200" dirty="0" err="1">
                <a:solidFill>
                  <a:schemeClr val="tx2"/>
                </a:solidFill>
                <a:latin typeface="+mj-lt"/>
                <a:ea typeface="+mj-ea"/>
                <a:cs typeface="+mj-cs"/>
              </a:rPr>
              <a:t>deze</a:t>
            </a:r>
            <a:r>
              <a:rPr lang="en-US" sz="3600" b="1" kern="1200" dirty="0">
                <a:solidFill>
                  <a:schemeClr val="tx2"/>
                </a:solidFill>
                <a:latin typeface="+mj-lt"/>
                <a:ea typeface="+mj-ea"/>
                <a:cs typeface="+mj-cs"/>
              </a:rPr>
              <a:t> les:</a:t>
            </a:r>
          </a:p>
        </p:txBody>
      </p:sp>
      <p:pic>
        <p:nvPicPr>
          <p:cNvPr id="4" name="Picture 2" descr="Afbeeldingsresultaat voor ear throat nose&quot;">
            <a:extLst>
              <a:ext uri="{FF2B5EF4-FFF2-40B4-BE49-F238E27FC236}">
                <a16:creationId xmlns:a16="http://schemas.microsoft.com/office/drawing/2014/main" id="{073D983D-C200-4DED-ACA6-8088F67D55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98182" y="2811968"/>
            <a:ext cx="4967270" cy="2794089"/>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Bottom Right">
            <a:extLst>
              <a:ext uri="{FF2B5EF4-FFF2-40B4-BE49-F238E27FC236}">
                <a16:creationId xmlns:a16="http://schemas.microsoft.com/office/drawing/2014/main" id="{F8C79A14-3318-47D6-94E0-D72F5E6F5C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50" name="Freeform: Shape 49">
              <a:extLst>
                <a:ext uri="{FF2B5EF4-FFF2-40B4-BE49-F238E27FC236}">
                  <a16:creationId xmlns:a16="http://schemas.microsoft.com/office/drawing/2014/main" id="{6011FF69-E5EB-4D05-9167-FE7DA4CF1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1" name="Graphic 157">
              <a:extLst>
                <a:ext uri="{FF2B5EF4-FFF2-40B4-BE49-F238E27FC236}">
                  <a16:creationId xmlns:a16="http://schemas.microsoft.com/office/drawing/2014/main" id="{9905169A-D272-4155-9E47-5703960833E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3" name="Freeform: Shape 52">
                <a:extLst>
                  <a:ext uri="{FF2B5EF4-FFF2-40B4-BE49-F238E27FC236}">
                    <a16:creationId xmlns:a16="http://schemas.microsoft.com/office/drawing/2014/main" id="{A1116A2A-960D-43CF-8696-9D4FD7BD6C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31F80BC2-A486-4B4F-917D-CE7920E06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898188E1-7424-46DB-AEAE-8392162B7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64B6B101-6F39-41E0-99FA-32DDD9AFD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55DA8B34-60DC-484F-A43B-470626EB6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F51478F3-89B4-4150-9B1C-EDC4B61E2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DC5B79A9-93A6-4C42-87F3-DC4DBA152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2" name="Freeform: Shape 51">
              <a:extLst>
                <a:ext uri="{FF2B5EF4-FFF2-40B4-BE49-F238E27FC236}">
                  <a16:creationId xmlns:a16="http://schemas.microsoft.com/office/drawing/2014/main" id="{34B5EEC1-94B8-4DD2-B1B7-F7FF10989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Ondertitel 2">
            <a:extLst>
              <a:ext uri="{FF2B5EF4-FFF2-40B4-BE49-F238E27FC236}">
                <a16:creationId xmlns:a16="http://schemas.microsoft.com/office/drawing/2014/main" id="{2FD070FB-F8F9-4D13-B712-CF69A1CEA3AA}"/>
              </a:ext>
            </a:extLst>
          </p:cNvPr>
          <p:cNvSpPr>
            <a:spLocks noGrp="1"/>
          </p:cNvSpPr>
          <p:nvPr>
            <p:ph type="subTitle" idx="1"/>
          </p:nvPr>
        </p:nvSpPr>
        <p:spPr>
          <a:xfrm>
            <a:off x="6474933" y="1918185"/>
            <a:ext cx="4967269" cy="3808150"/>
          </a:xfrm>
        </p:spPr>
        <p:txBody>
          <a:bodyPr vert="horz" lIns="91440" tIns="45720" rIns="91440" bIns="45720" rtlCol="0">
            <a:normAutofit/>
          </a:bodyPr>
          <a:lstStyle/>
          <a:p>
            <a:pPr algn="l">
              <a:lnSpc>
                <a:spcPct val="100000"/>
              </a:lnSpc>
            </a:pPr>
            <a:r>
              <a:rPr lang="en-US" sz="1400" dirty="0" err="1"/>
              <a:t>Aan</a:t>
            </a:r>
            <a:r>
              <a:rPr lang="en-US" sz="1400" dirty="0"/>
              <a:t> het </a:t>
            </a:r>
            <a:r>
              <a:rPr lang="en-US" sz="1400" dirty="0" err="1"/>
              <a:t>einde</a:t>
            </a:r>
            <a:r>
              <a:rPr lang="en-US" sz="1400" dirty="0"/>
              <a:t> van </a:t>
            </a:r>
            <a:r>
              <a:rPr lang="en-US" sz="1400" dirty="0" err="1"/>
              <a:t>deze</a:t>
            </a:r>
            <a:r>
              <a:rPr lang="en-US" sz="1400" dirty="0"/>
              <a:t> les </a:t>
            </a:r>
            <a:r>
              <a:rPr lang="en-US" sz="1400" dirty="0" err="1"/>
              <a:t>weet</a:t>
            </a:r>
            <a:r>
              <a:rPr lang="en-US" sz="1400" dirty="0"/>
              <a:t> de student </a:t>
            </a:r>
            <a:r>
              <a:rPr lang="en-US" sz="1400" dirty="0" err="1"/>
              <a:t>een</a:t>
            </a:r>
            <a:r>
              <a:rPr lang="en-US" sz="1400" dirty="0"/>
              <a:t> </a:t>
            </a:r>
            <a:r>
              <a:rPr lang="en-US" sz="1400" dirty="0" err="1"/>
              <a:t>aantal</a:t>
            </a:r>
            <a:r>
              <a:rPr lang="en-US" sz="1400" dirty="0"/>
              <a:t> </a:t>
            </a:r>
            <a:r>
              <a:rPr lang="en-US" sz="1400" dirty="0" err="1"/>
              <a:t>ziektebeelden</a:t>
            </a:r>
            <a:r>
              <a:rPr lang="en-US" sz="1400" dirty="0"/>
              <a:t> op het </a:t>
            </a:r>
            <a:r>
              <a:rPr lang="en-US" sz="1400" dirty="0" err="1"/>
              <a:t>gebied</a:t>
            </a:r>
            <a:r>
              <a:rPr lang="en-US" sz="1400" dirty="0"/>
              <a:t> van KNO </a:t>
            </a:r>
            <a:r>
              <a:rPr lang="en-US" sz="1400" dirty="0" err="1"/>
              <a:t>uit</a:t>
            </a:r>
            <a:r>
              <a:rPr lang="en-US" sz="1400" dirty="0"/>
              <a:t> </a:t>
            </a:r>
            <a:r>
              <a:rPr lang="en-US" sz="1400" dirty="0" err="1"/>
              <a:t>te</a:t>
            </a:r>
            <a:r>
              <a:rPr lang="en-US" sz="1400" dirty="0"/>
              <a:t> </a:t>
            </a:r>
            <a:r>
              <a:rPr lang="en-US" sz="1400" dirty="0" err="1"/>
              <a:t>leggen</a:t>
            </a:r>
            <a:r>
              <a:rPr lang="en-US" sz="1400" dirty="0"/>
              <a:t> die </a:t>
            </a:r>
            <a:r>
              <a:rPr lang="en-US" sz="1400" dirty="0" err="1"/>
              <a:t>regelmatig</a:t>
            </a:r>
            <a:r>
              <a:rPr lang="en-US" sz="1400" dirty="0"/>
              <a:t> in de HAP </a:t>
            </a:r>
            <a:r>
              <a:rPr lang="en-US" sz="1400" dirty="0" err="1"/>
              <a:t>voorbijkomen</a:t>
            </a:r>
            <a:r>
              <a:rPr lang="en-US" sz="1400" dirty="0"/>
              <a:t>:</a:t>
            </a:r>
          </a:p>
          <a:p>
            <a:pPr marL="342900" indent="-228600" algn="l">
              <a:lnSpc>
                <a:spcPct val="100000"/>
              </a:lnSpc>
              <a:buFont typeface="Avenir Next LT Pro" panose="020B0504020202020204" pitchFamily="34" charset="0"/>
              <a:buChar char="+"/>
            </a:pPr>
            <a:r>
              <a:rPr lang="en-US" sz="1400" dirty="0" err="1"/>
              <a:t>Keelontsteking</a:t>
            </a:r>
            <a:r>
              <a:rPr lang="en-US" sz="1400" dirty="0"/>
              <a:t>;</a:t>
            </a:r>
          </a:p>
          <a:p>
            <a:pPr marL="342900" indent="-228600" algn="l">
              <a:lnSpc>
                <a:spcPct val="100000"/>
              </a:lnSpc>
              <a:buFont typeface="Avenir Next LT Pro" panose="020B0504020202020204" pitchFamily="34" charset="0"/>
              <a:buChar char="+"/>
            </a:pPr>
            <a:r>
              <a:rPr lang="en-US" sz="1400" dirty="0" err="1"/>
              <a:t>Neusverkoudheid</a:t>
            </a:r>
            <a:r>
              <a:rPr lang="en-US" sz="1400" dirty="0"/>
              <a:t>;</a:t>
            </a:r>
          </a:p>
          <a:p>
            <a:pPr marL="342900" indent="-228600" algn="l">
              <a:lnSpc>
                <a:spcPct val="100000"/>
              </a:lnSpc>
              <a:buFont typeface="Avenir Next LT Pro" panose="020B0504020202020204" pitchFamily="34" charset="0"/>
              <a:buChar char="+"/>
            </a:pPr>
            <a:r>
              <a:rPr lang="en-US" sz="1400" dirty="0" err="1"/>
              <a:t>Bijholteontsteking</a:t>
            </a:r>
            <a:r>
              <a:rPr lang="en-US" sz="1400" dirty="0"/>
              <a:t>;</a:t>
            </a:r>
          </a:p>
          <a:p>
            <a:pPr marL="342900" indent="-228600" algn="l">
              <a:lnSpc>
                <a:spcPct val="100000"/>
              </a:lnSpc>
              <a:buFont typeface="Avenir Next LT Pro" panose="020B0504020202020204" pitchFamily="34" charset="0"/>
              <a:buChar char="+"/>
            </a:pPr>
            <a:r>
              <a:rPr lang="en-US" sz="1400" dirty="0"/>
              <a:t>Morbus Pfeiffer;</a:t>
            </a:r>
          </a:p>
          <a:p>
            <a:pPr marL="342900" indent="-228600" algn="l">
              <a:lnSpc>
                <a:spcPct val="100000"/>
              </a:lnSpc>
              <a:buFont typeface="Avenir Next LT Pro" panose="020B0504020202020204" pitchFamily="34" charset="0"/>
              <a:buChar char="+"/>
            </a:pPr>
            <a:r>
              <a:rPr lang="en-US" sz="1400" dirty="0" err="1"/>
              <a:t>Vergrote</a:t>
            </a:r>
            <a:r>
              <a:rPr lang="en-US" sz="1400" dirty="0"/>
              <a:t> </a:t>
            </a:r>
            <a:r>
              <a:rPr lang="en-US" sz="1400" dirty="0" err="1"/>
              <a:t>neusamandel</a:t>
            </a:r>
            <a:r>
              <a:rPr lang="en-US" sz="1400" dirty="0"/>
              <a:t>;</a:t>
            </a:r>
          </a:p>
          <a:p>
            <a:pPr marL="342900" indent="-228600" algn="l">
              <a:lnSpc>
                <a:spcPct val="100000"/>
              </a:lnSpc>
              <a:buFont typeface="Avenir Next LT Pro" panose="020B0504020202020204" pitchFamily="34" charset="0"/>
              <a:buChar char="+"/>
            </a:pPr>
            <a:r>
              <a:rPr lang="en-US" sz="1400" dirty="0"/>
              <a:t>Epiglottitis;</a:t>
            </a:r>
          </a:p>
          <a:p>
            <a:pPr marL="342900" indent="-228600" algn="l">
              <a:lnSpc>
                <a:spcPct val="100000"/>
              </a:lnSpc>
              <a:buFont typeface="Avenir Next LT Pro" panose="020B0504020202020204" pitchFamily="34" charset="0"/>
              <a:buChar char="+"/>
            </a:pPr>
            <a:r>
              <a:rPr lang="en-US" sz="1400" dirty="0" err="1"/>
              <a:t>Heesheid</a:t>
            </a:r>
            <a:r>
              <a:rPr lang="en-US" sz="1400" dirty="0"/>
              <a:t>;</a:t>
            </a:r>
          </a:p>
          <a:p>
            <a:pPr marL="342900" indent="-228600" algn="l">
              <a:lnSpc>
                <a:spcPct val="100000"/>
              </a:lnSpc>
              <a:buFont typeface="Avenir Next LT Pro" panose="020B0504020202020204" pitchFamily="34" charset="0"/>
              <a:buChar char="+"/>
            </a:pPr>
            <a:r>
              <a:rPr lang="en-US" sz="1400" dirty="0" err="1"/>
              <a:t>Pseudokroep</a:t>
            </a:r>
            <a:r>
              <a:rPr lang="en-US" sz="1400" dirty="0"/>
              <a:t>;</a:t>
            </a:r>
          </a:p>
          <a:p>
            <a:pPr marL="342900" indent="-228600" algn="l">
              <a:lnSpc>
                <a:spcPct val="100000"/>
              </a:lnSpc>
              <a:buFont typeface="Avenir Next LT Pro" panose="020B0504020202020204" pitchFamily="34" charset="0"/>
              <a:buChar char="+"/>
            </a:pPr>
            <a:r>
              <a:rPr lang="en-US" sz="1400" dirty="0" err="1"/>
              <a:t>Roodvonk</a:t>
            </a:r>
            <a:r>
              <a:rPr lang="en-US" sz="1400" dirty="0"/>
              <a:t>.</a:t>
            </a:r>
          </a:p>
        </p:txBody>
      </p:sp>
    </p:spTree>
    <p:extLst>
      <p:ext uri="{BB962C8B-B14F-4D97-AF65-F5344CB8AC3E}">
        <p14:creationId xmlns:p14="http://schemas.microsoft.com/office/powerpoint/2010/main" val="812226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3" name="Freeform: Shape 72">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75" name="Freeform: Shape 74">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77" name="Freeform: Shape 76">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9"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80" name="Freeform: Shape 79">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1" name="Freeform: Shape 80">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82" name="Freeform: Shape 81">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83" name="Freeform: Shape 82">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84" name="Freeform: Shape 83">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85" name="Freeform: Shape 84">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86" name="Freeform: Shape 85">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88"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89" name="Freeform: Shape 88">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90" name="Freeform: Shape 89">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91" name="Freeform: Shape 90">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92" name="Freeform: Shape 91">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93" name="Freeform: Shape 92">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94" name="Freeform: Shape 93">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95" name="Freeform: Shape 94">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97" name="Rectangle 9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9" name="Rectangle 98">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01" name="Top Left">
            <a:extLst>
              <a:ext uri="{FF2B5EF4-FFF2-40B4-BE49-F238E27FC236}">
                <a16:creationId xmlns:a16="http://schemas.microsoft.com/office/drawing/2014/main" id="{DC655204-C06A-4A55-9BB4-C79C4AF9D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02" name="Freeform: Shape 101">
              <a:extLst>
                <a:ext uri="{FF2B5EF4-FFF2-40B4-BE49-F238E27FC236}">
                  <a16:creationId xmlns:a16="http://schemas.microsoft.com/office/drawing/2014/main" id="{F83BC876-5C0C-438A-8928-B1EC2E1E4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3" name="Freeform: Shape 102">
              <a:extLst>
                <a:ext uri="{FF2B5EF4-FFF2-40B4-BE49-F238E27FC236}">
                  <a16:creationId xmlns:a16="http://schemas.microsoft.com/office/drawing/2014/main" id="{B9B3EEC1-86B7-4DB1-AB38-E2D749392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4" name="Freeform: Shape 103">
              <a:extLst>
                <a:ext uri="{FF2B5EF4-FFF2-40B4-BE49-F238E27FC236}">
                  <a16:creationId xmlns:a16="http://schemas.microsoft.com/office/drawing/2014/main" id="{BEB2CD0B-3D3E-4CF3-92F5-7AE77C22C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5" name="Freeform: Shape 104">
              <a:extLst>
                <a:ext uri="{FF2B5EF4-FFF2-40B4-BE49-F238E27FC236}">
                  <a16:creationId xmlns:a16="http://schemas.microsoft.com/office/drawing/2014/main" id="{01561934-15F2-4620-A65F-28EB73CD7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06" name="Freeform: Shape 105">
              <a:extLst>
                <a:ext uri="{FF2B5EF4-FFF2-40B4-BE49-F238E27FC236}">
                  <a16:creationId xmlns:a16="http://schemas.microsoft.com/office/drawing/2014/main" id="{DB9278E2-D464-4DE2-B229-D3D02ED2B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7" name="Freeform: Shape 106">
              <a:extLst>
                <a:ext uri="{FF2B5EF4-FFF2-40B4-BE49-F238E27FC236}">
                  <a16:creationId xmlns:a16="http://schemas.microsoft.com/office/drawing/2014/main" id="{67AA3CE0-412D-4C03-9203-878479E0A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08" name="Freeform: Shape 107">
              <a:extLst>
                <a:ext uri="{FF2B5EF4-FFF2-40B4-BE49-F238E27FC236}">
                  <a16:creationId xmlns:a16="http://schemas.microsoft.com/office/drawing/2014/main" id="{85785346-E446-47E2-B3DD-C1C561E68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09" name="Freeform: Shape 108">
              <a:extLst>
                <a:ext uri="{FF2B5EF4-FFF2-40B4-BE49-F238E27FC236}">
                  <a16:creationId xmlns:a16="http://schemas.microsoft.com/office/drawing/2014/main" id="{0F6388E0-BD20-4901-B128-88D3D56A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el 1">
            <a:extLst>
              <a:ext uri="{FF2B5EF4-FFF2-40B4-BE49-F238E27FC236}">
                <a16:creationId xmlns:a16="http://schemas.microsoft.com/office/drawing/2014/main" id="{AEDFE07E-4FA2-4691-83DE-2B73811AC07C}"/>
              </a:ext>
            </a:extLst>
          </p:cNvPr>
          <p:cNvSpPr>
            <a:spLocks noGrp="1"/>
          </p:cNvSpPr>
          <p:nvPr>
            <p:ph type="ctrTitle"/>
          </p:nvPr>
        </p:nvSpPr>
        <p:spPr>
          <a:xfrm>
            <a:off x="1198182" y="559813"/>
            <a:ext cx="4987809" cy="1664573"/>
          </a:xfrm>
        </p:spPr>
        <p:txBody>
          <a:bodyPr vert="horz" lIns="91440" tIns="45720" rIns="91440" bIns="45720" rtlCol="0" anchor="ctr">
            <a:normAutofit/>
          </a:bodyPr>
          <a:lstStyle/>
          <a:p>
            <a:pPr algn="l"/>
            <a:r>
              <a:rPr lang="en-US" sz="4400" kern="1200" dirty="0" err="1">
                <a:solidFill>
                  <a:schemeClr val="tx2"/>
                </a:solidFill>
                <a:latin typeface="+mj-lt"/>
                <a:ea typeface="+mj-ea"/>
                <a:cs typeface="+mj-cs"/>
              </a:rPr>
              <a:t>Keelontsteking</a:t>
            </a:r>
            <a:r>
              <a:rPr lang="en-US" sz="4400" kern="1200" dirty="0">
                <a:solidFill>
                  <a:schemeClr val="tx2"/>
                </a:solidFill>
                <a:latin typeface="+mj-lt"/>
                <a:ea typeface="+mj-ea"/>
                <a:cs typeface="+mj-cs"/>
              </a:rPr>
              <a:t> (</a:t>
            </a:r>
            <a:r>
              <a:rPr lang="en-US" sz="4400" kern="1200" dirty="0" err="1">
                <a:solidFill>
                  <a:schemeClr val="tx2"/>
                </a:solidFill>
                <a:latin typeface="+mj-lt"/>
                <a:ea typeface="+mj-ea"/>
                <a:cs typeface="+mj-cs"/>
              </a:rPr>
              <a:t>faryngitis</a:t>
            </a:r>
            <a:r>
              <a:rPr lang="en-US" sz="4400" kern="1200" dirty="0">
                <a:solidFill>
                  <a:schemeClr val="tx2"/>
                </a:solidFill>
                <a:latin typeface="+mj-lt"/>
                <a:ea typeface="+mj-ea"/>
                <a:cs typeface="+mj-cs"/>
              </a:rPr>
              <a:t>)</a:t>
            </a:r>
          </a:p>
        </p:txBody>
      </p:sp>
      <p:sp>
        <p:nvSpPr>
          <p:cNvPr id="3" name="Ondertitel 2">
            <a:extLst>
              <a:ext uri="{FF2B5EF4-FFF2-40B4-BE49-F238E27FC236}">
                <a16:creationId xmlns:a16="http://schemas.microsoft.com/office/drawing/2014/main" id="{9B053B57-32CE-4554-A6EA-3DE1360C5921}"/>
              </a:ext>
            </a:extLst>
          </p:cNvPr>
          <p:cNvSpPr>
            <a:spLocks noGrp="1"/>
          </p:cNvSpPr>
          <p:nvPr>
            <p:ph type="subTitle" idx="1"/>
          </p:nvPr>
        </p:nvSpPr>
        <p:spPr>
          <a:xfrm>
            <a:off x="1185756" y="2384474"/>
            <a:ext cx="4987488" cy="3728613"/>
          </a:xfrm>
        </p:spPr>
        <p:txBody>
          <a:bodyPr vert="horz" lIns="91440" tIns="45720" rIns="91440" bIns="45720" rtlCol="0">
            <a:normAutofit/>
          </a:bodyPr>
          <a:lstStyle/>
          <a:p>
            <a:pPr algn="l"/>
            <a:r>
              <a:rPr lang="en-US" sz="1700" dirty="0" err="1"/>
              <a:t>Begripsbepaling</a:t>
            </a:r>
            <a:r>
              <a:rPr lang="en-US" sz="1700" dirty="0"/>
              <a:t>:</a:t>
            </a:r>
          </a:p>
          <a:p>
            <a:pPr marL="342900" indent="-228600" algn="l">
              <a:buFont typeface="Avenir Next LT Pro" panose="020B0504020202020204" pitchFamily="34" charset="0"/>
              <a:buChar char="+"/>
            </a:pPr>
            <a:r>
              <a:rPr lang="en-US" sz="1700" b="1" dirty="0" err="1"/>
              <a:t>Farynx</a:t>
            </a:r>
            <a:r>
              <a:rPr lang="en-US" sz="1700" dirty="0"/>
              <a:t>: </a:t>
            </a:r>
            <a:r>
              <a:rPr lang="en-US" sz="1700" dirty="0" err="1"/>
              <a:t>keelholte</a:t>
            </a:r>
            <a:endParaRPr lang="en-US" sz="1700" dirty="0"/>
          </a:p>
          <a:p>
            <a:pPr marL="342900" indent="-228600" algn="l">
              <a:buFont typeface="Avenir Next LT Pro" panose="020B0504020202020204" pitchFamily="34" charset="0"/>
              <a:buChar char="+"/>
            </a:pPr>
            <a:r>
              <a:rPr lang="en-US" sz="1700" b="1" dirty="0"/>
              <a:t>Itis</a:t>
            </a:r>
            <a:r>
              <a:rPr lang="en-US" sz="1700" dirty="0"/>
              <a:t>: </a:t>
            </a:r>
            <a:r>
              <a:rPr lang="en-US" sz="1700" dirty="0" err="1"/>
              <a:t>ontsteking</a:t>
            </a:r>
            <a:endParaRPr lang="en-US" sz="1700" dirty="0"/>
          </a:p>
          <a:p>
            <a:pPr indent="-228600" algn="l">
              <a:buFont typeface="Avenir Next LT Pro" panose="020B0504020202020204" pitchFamily="34" charset="0"/>
              <a:buChar char="+"/>
            </a:pPr>
            <a:r>
              <a:rPr lang="en-US" sz="1700" b="1" dirty="0" err="1"/>
              <a:t>Oorzaak</a:t>
            </a:r>
            <a:r>
              <a:rPr lang="en-US" sz="1700" b="1" dirty="0"/>
              <a:t>:</a:t>
            </a:r>
            <a:r>
              <a:rPr lang="en-US" sz="1700" dirty="0"/>
              <a:t> </a:t>
            </a:r>
            <a:r>
              <a:rPr lang="en-US" sz="1700" dirty="0" err="1"/>
              <a:t>meestal</a:t>
            </a:r>
            <a:r>
              <a:rPr lang="en-US" sz="1700" dirty="0"/>
              <a:t> </a:t>
            </a:r>
            <a:r>
              <a:rPr lang="en-US" sz="1700" dirty="0" err="1"/>
              <a:t>een</a:t>
            </a:r>
            <a:r>
              <a:rPr lang="en-US" sz="1700" dirty="0"/>
              <a:t> virus (</a:t>
            </a:r>
            <a:r>
              <a:rPr lang="en-US" sz="1700" dirty="0" err="1"/>
              <a:t>virale</a:t>
            </a:r>
            <a:r>
              <a:rPr lang="en-US" sz="1700" dirty="0"/>
              <a:t> </a:t>
            </a:r>
            <a:r>
              <a:rPr lang="en-US" sz="1700" dirty="0" err="1"/>
              <a:t>faryngitis</a:t>
            </a:r>
            <a:r>
              <a:rPr lang="en-US" sz="1700" dirty="0"/>
              <a:t>), </a:t>
            </a:r>
            <a:r>
              <a:rPr lang="en-US" sz="1700" dirty="0" err="1"/>
              <a:t>soms</a:t>
            </a:r>
            <a:r>
              <a:rPr lang="en-US" sz="1700" dirty="0"/>
              <a:t> </a:t>
            </a:r>
            <a:r>
              <a:rPr lang="en-US" sz="1700" dirty="0" err="1"/>
              <a:t>een</a:t>
            </a:r>
            <a:r>
              <a:rPr lang="en-US" sz="1700" dirty="0"/>
              <a:t> </a:t>
            </a:r>
            <a:r>
              <a:rPr lang="en-US" sz="1700" dirty="0" err="1"/>
              <a:t>bacterie</a:t>
            </a:r>
            <a:r>
              <a:rPr lang="en-US" sz="1700" dirty="0"/>
              <a:t>. </a:t>
            </a:r>
            <a:r>
              <a:rPr lang="en-US" sz="1700" i="1" dirty="0" err="1"/>
              <a:t>Verkoudheidsvirus</a:t>
            </a:r>
            <a:r>
              <a:rPr lang="en-US" sz="1700" dirty="0"/>
              <a:t> </a:t>
            </a:r>
            <a:r>
              <a:rPr lang="en-US" sz="1700" dirty="0" err="1"/>
              <a:t>meest</a:t>
            </a:r>
            <a:r>
              <a:rPr lang="en-US" sz="1700" dirty="0"/>
              <a:t> </a:t>
            </a:r>
            <a:r>
              <a:rPr lang="en-US" sz="1700" dirty="0" err="1"/>
              <a:t>voorkomende</a:t>
            </a:r>
            <a:r>
              <a:rPr lang="en-US" sz="1700" dirty="0"/>
              <a:t> </a:t>
            </a:r>
            <a:r>
              <a:rPr lang="en-US" sz="1700" dirty="0" err="1"/>
              <a:t>oorzaak</a:t>
            </a:r>
            <a:r>
              <a:rPr lang="en-US" sz="1700" dirty="0"/>
              <a:t>.</a:t>
            </a:r>
          </a:p>
          <a:p>
            <a:pPr indent="-228600" algn="l">
              <a:buFont typeface="Avenir Next LT Pro" panose="020B0504020202020204" pitchFamily="34" charset="0"/>
              <a:buChar char="+"/>
            </a:pPr>
            <a:r>
              <a:rPr lang="en-US" sz="1700" b="1" dirty="0" err="1"/>
              <a:t>Symptomen</a:t>
            </a:r>
            <a:r>
              <a:rPr lang="en-US" sz="1700" b="1" dirty="0"/>
              <a:t>:</a:t>
            </a:r>
            <a:r>
              <a:rPr lang="en-US" sz="1700" dirty="0"/>
              <a:t> </a:t>
            </a:r>
            <a:r>
              <a:rPr lang="en-US" sz="1700" dirty="0" err="1"/>
              <a:t>pijn</a:t>
            </a:r>
            <a:r>
              <a:rPr lang="en-US" sz="1700" dirty="0"/>
              <a:t> of </a:t>
            </a:r>
            <a:r>
              <a:rPr lang="en-US" sz="1700" dirty="0" err="1"/>
              <a:t>branderig</a:t>
            </a:r>
            <a:r>
              <a:rPr lang="en-US" sz="1700" dirty="0"/>
              <a:t> </a:t>
            </a:r>
            <a:r>
              <a:rPr lang="en-US" sz="1700" dirty="0" err="1"/>
              <a:t>gevoel</a:t>
            </a:r>
            <a:r>
              <a:rPr lang="en-US" sz="1700" dirty="0"/>
              <a:t> in de keel, </a:t>
            </a:r>
            <a:r>
              <a:rPr lang="en-US" sz="1700" dirty="0" err="1"/>
              <a:t>pijn</a:t>
            </a:r>
            <a:r>
              <a:rPr lang="en-US" sz="1700" dirty="0"/>
              <a:t> </a:t>
            </a:r>
            <a:r>
              <a:rPr lang="en-US" sz="1700" dirty="0" err="1"/>
              <a:t>bij</a:t>
            </a:r>
            <a:r>
              <a:rPr lang="en-US" sz="1700" dirty="0"/>
              <a:t> het </a:t>
            </a:r>
            <a:r>
              <a:rPr lang="en-US" sz="1700" dirty="0" err="1"/>
              <a:t>slikken</a:t>
            </a:r>
            <a:r>
              <a:rPr lang="en-US" sz="1700" dirty="0"/>
              <a:t>, rode keel (</a:t>
            </a:r>
            <a:r>
              <a:rPr lang="en-US" sz="1700" dirty="0" err="1"/>
              <a:t>soms</a:t>
            </a:r>
            <a:r>
              <a:rPr lang="en-US" sz="1700" dirty="0"/>
              <a:t> met </a:t>
            </a:r>
            <a:r>
              <a:rPr lang="en-US" sz="1700" dirty="0" err="1"/>
              <a:t>witachtige</a:t>
            </a:r>
            <a:r>
              <a:rPr lang="en-US" sz="1700" dirty="0"/>
              <a:t> </a:t>
            </a:r>
            <a:r>
              <a:rPr lang="en-US" sz="1700" dirty="0" err="1"/>
              <a:t>plekken</a:t>
            </a:r>
            <a:r>
              <a:rPr lang="en-US" sz="1700" dirty="0"/>
              <a:t> </a:t>
            </a:r>
            <a:r>
              <a:rPr lang="en-US" sz="1700" dirty="0" err="1"/>
              <a:t>en</a:t>
            </a:r>
            <a:r>
              <a:rPr lang="en-US" sz="1700" dirty="0"/>
              <a:t> wit </a:t>
            </a:r>
            <a:r>
              <a:rPr lang="en-US" sz="1700" dirty="0" err="1"/>
              <a:t>slijm</a:t>
            </a:r>
            <a:r>
              <a:rPr lang="en-US" sz="1700" dirty="0"/>
              <a:t> op </a:t>
            </a:r>
            <a:r>
              <a:rPr lang="en-US" sz="1700" dirty="0" err="1"/>
              <a:t>amandelen</a:t>
            </a:r>
            <a:r>
              <a:rPr lang="en-US" sz="1700" dirty="0"/>
              <a:t> (</a:t>
            </a:r>
            <a:r>
              <a:rPr lang="en-US" sz="1700" dirty="0" err="1"/>
              <a:t>adenoïden</a:t>
            </a:r>
            <a:r>
              <a:rPr lang="en-US" sz="1700" dirty="0"/>
              <a:t>), </a:t>
            </a:r>
            <a:r>
              <a:rPr lang="en-US" sz="1700" dirty="0" err="1"/>
              <a:t>opgezette</a:t>
            </a:r>
            <a:r>
              <a:rPr lang="en-US" sz="1700" dirty="0"/>
              <a:t> </a:t>
            </a:r>
            <a:r>
              <a:rPr lang="en-US" sz="1700" dirty="0" err="1"/>
              <a:t>klieren</a:t>
            </a:r>
            <a:r>
              <a:rPr lang="en-US" sz="1700" dirty="0"/>
              <a:t> in de </a:t>
            </a:r>
            <a:r>
              <a:rPr lang="en-US" sz="1700" dirty="0" err="1"/>
              <a:t>hals</a:t>
            </a:r>
            <a:r>
              <a:rPr lang="en-US" sz="1700" dirty="0"/>
              <a:t>, </a:t>
            </a:r>
            <a:r>
              <a:rPr lang="en-US" sz="1700" dirty="0" err="1"/>
              <a:t>soms</a:t>
            </a:r>
            <a:r>
              <a:rPr lang="en-US" sz="1700" dirty="0"/>
              <a:t> </a:t>
            </a:r>
            <a:r>
              <a:rPr lang="en-US" sz="1700" dirty="0" err="1"/>
              <a:t>koorts</a:t>
            </a:r>
            <a:r>
              <a:rPr lang="en-US" sz="1700" dirty="0"/>
              <a:t>, </a:t>
            </a:r>
            <a:r>
              <a:rPr lang="en-US" sz="1700" dirty="0" err="1"/>
              <a:t>oorpijn</a:t>
            </a:r>
            <a:r>
              <a:rPr lang="en-US" sz="1700" dirty="0"/>
              <a:t>, </a:t>
            </a:r>
            <a:r>
              <a:rPr lang="en-US" sz="1700" dirty="0" err="1"/>
              <a:t>dorst</a:t>
            </a:r>
            <a:r>
              <a:rPr lang="en-US" sz="1700" dirty="0"/>
              <a:t> </a:t>
            </a:r>
            <a:r>
              <a:rPr lang="en-US" sz="1700" dirty="0" err="1"/>
              <a:t>en</a:t>
            </a:r>
            <a:r>
              <a:rPr lang="en-US" sz="1700" dirty="0"/>
              <a:t> </a:t>
            </a:r>
            <a:r>
              <a:rPr lang="en-US" sz="1700" dirty="0" err="1"/>
              <a:t>schorre</a:t>
            </a:r>
            <a:r>
              <a:rPr lang="en-US" sz="1700" dirty="0"/>
              <a:t> stem.</a:t>
            </a:r>
            <a:endParaRPr lang="en-US" sz="1700" b="1" dirty="0"/>
          </a:p>
        </p:txBody>
      </p:sp>
      <p:pic>
        <p:nvPicPr>
          <p:cNvPr id="1026" name="Picture 2" descr="Keelontsteking - Wikipedia">
            <a:extLst>
              <a:ext uri="{FF2B5EF4-FFF2-40B4-BE49-F238E27FC236}">
                <a16:creationId xmlns:a16="http://schemas.microsoft.com/office/drawing/2014/main" id="{A886DF75-64EB-484B-BB5E-2E93D1D732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54" r="14143" b="1"/>
          <a:stretch/>
        </p:blipFill>
        <p:spPr bwMode="auto">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noFill/>
          <a:extLst>
            <a:ext uri="{909E8E84-426E-40DD-AFC4-6F175D3DCCD1}">
              <a14:hiddenFill xmlns:a14="http://schemas.microsoft.com/office/drawing/2010/main">
                <a:solidFill>
                  <a:srgbClr val="FFFFFF"/>
                </a:solidFill>
              </a14:hiddenFill>
            </a:ext>
          </a:extLst>
        </p:spPr>
      </p:pic>
      <p:grpSp>
        <p:nvGrpSpPr>
          <p:cNvPr id="111" name="Bottom Right">
            <a:extLst>
              <a:ext uri="{FF2B5EF4-FFF2-40B4-BE49-F238E27FC236}">
                <a16:creationId xmlns:a16="http://schemas.microsoft.com/office/drawing/2014/main" id="{4C476EAB-383B-48F9-B661-B049EB50A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12" name="Freeform: Shape 111">
              <a:extLst>
                <a:ext uri="{FF2B5EF4-FFF2-40B4-BE49-F238E27FC236}">
                  <a16:creationId xmlns:a16="http://schemas.microsoft.com/office/drawing/2014/main" id="{3045FFB7-76A2-4C6F-A15F-23BF1597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13" name="Graphic 157">
              <a:extLst>
                <a:ext uri="{FF2B5EF4-FFF2-40B4-BE49-F238E27FC236}">
                  <a16:creationId xmlns:a16="http://schemas.microsoft.com/office/drawing/2014/main" id="{F4E5EB5B-D417-4B20-9CBE-F3DCCA5F3D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15" name="Freeform: Shape 114">
                <a:extLst>
                  <a:ext uri="{FF2B5EF4-FFF2-40B4-BE49-F238E27FC236}">
                    <a16:creationId xmlns:a16="http://schemas.microsoft.com/office/drawing/2014/main" id="{56643958-DAAD-4611-BCC7-9BDB5917C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6" name="Freeform: Shape 115">
                <a:extLst>
                  <a:ext uri="{FF2B5EF4-FFF2-40B4-BE49-F238E27FC236}">
                    <a16:creationId xmlns:a16="http://schemas.microsoft.com/office/drawing/2014/main" id="{263D00C7-B9D3-4681-8C55-F137CBD36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7" name="Freeform: Shape 116">
                <a:extLst>
                  <a:ext uri="{FF2B5EF4-FFF2-40B4-BE49-F238E27FC236}">
                    <a16:creationId xmlns:a16="http://schemas.microsoft.com/office/drawing/2014/main" id="{0539B678-9BB9-4639-B9A4-4511639BB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8" name="Freeform: Shape 117">
                <a:extLst>
                  <a:ext uri="{FF2B5EF4-FFF2-40B4-BE49-F238E27FC236}">
                    <a16:creationId xmlns:a16="http://schemas.microsoft.com/office/drawing/2014/main" id="{C14F8CDF-D0D2-43AD-A7AB-0871C24A6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9" name="Freeform: Shape 118">
                <a:extLst>
                  <a:ext uri="{FF2B5EF4-FFF2-40B4-BE49-F238E27FC236}">
                    <a16:creationId xmlns:a16="http://schemas.microsoft.com/office/drawing/2014/main" id="{25D54C27-D98D-4E8C-87BD-E0ECAB3BA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20" name="Freeform: Shape 119">
                <a:extLst>
                  <a:ext uri="{FF2B5EF4-FFF2-40B4-BE49-F238E27FC236}">
                    <a16:creationId xmlns:a16="http://schemas.microsoft.com/office/drawing/2014/main" id="{CA10EDED-B646-4197-BF0C-C4A83018B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21" name="Freeform: Shape 120">
                <a:extLst>
                  <a:ext uri="{FF2B5EF4-FFF2-40B4-BE49-F238E27FC236}">
                    <a16:creationId xmlns:a16="http://schemas.microsoft.com/office/drawing/2014/main" id="{B9B3D029-DC96-4655-89E2-D9387B3D5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14" name="Freeform: Shape 113">
              <a:extLst>
                <a:ext uri="{FF2B5EF4-FFF2-40B4-BE49-F238E27FC236}">
                  <a16:creationId xmlns:a16="http://schemas.microsoft.com/office/drawing/2014/main" id="{EF12D98D-E6A5-437D-830E-C5C0E7AC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843611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Freeform: Shape 10">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 name="Freeform: Shape 12">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6"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7" name="Freeform: Shape 26">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Rectangle 38">
            <a:extLst>
              <a:ext uri="{FF2B5EF4-FFF2-40B4-BE49-F238E27FC236}">
                <a16:creationId xmlns:a16="http://schemas.microsoft.com/office/drawing/2014/main" id="{16E12301-1C96-4D15-9838-D5B894B22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fbeeldingsresultaat voor hurt throat&quot;">
            <a:extLst>
              <a:ext uri="{FF2B5EF4-FFF2-40B4-BE49-F238E27FC236}">
                <a16:creationId xmlns:a16="http://schemas.microsoft.com/office/drawing/2014/main" id="{1C42EE1B-7B32-4E86-9301-4D7D1E5DB495}"/>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r="-1" b="15725"/>
          <a:stretch/>
        </p:blipFill>
        <p:spPr bwMode="auto">
          <a:xfrm>
            <a:off x="20" y="10"/>
            <a:ext cx="12188932" cy="6856614"/>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Top Left">
            <a:extLst>
              <a:ext uri="{FF2B5EF4-FFF2-40B4-BE49-F238E27FC236}">
                <a16:creationId xmlns:a16="http://schemas.microsoft.com/office/drawing/2014/main" id="{D7A5FD75-4B35-4162-9304-5694912558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42" name="Freeform: Shape 41">
              <a:extLst>
                <a:ext uri="{FF2B5EF4-FFF2-40B4-BE49-F238E27FC236}">
                  <a16:creationId xmlns:a16="http://schemas.microsoft.com/office/drawing/2014/main" id="{A5107DF9-40C8-458E-82E1-523137E7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5BD83295-4F37-4B80-AF77-1798FB80C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65888C74-4F56-4347-8944-E676A3C89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A69429CD-28C1-4DC7-84AD-4421A0AC8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762D63CF-41E9-4561-A945-E199ABE7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0C95C339-F16B-492F-903D-A6855F56E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E85BC65A-0C9A-45A6-B18B-5E020CE9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sp>
        <p:nvSpPr>
          <p:cNvPr id="2" name="Titel 1">
            <a:extLst>
              <a:ext uri="{FF2B5EF4-FFF2-40B4-BE49-F238E27FC236}">
                <a16:creationId xmlns:a16="http://schemas.microsoft.com/office/drawing/2014/main" id="{09699350-4252-464D-8CA1-0F8BF372F3CA}"/>
              </a:ext>
            </a:extLst>
          </p:cNvPr>
          <p:cNvSpPr>
            <a:spLocks noGrp="1"/>
          </p:cNvSpPr>
          <p:nvPr>
            <p:ph type="ctrTitle"/>
          </p:nvPr>
        </p:nvSpPr>
        <p:spPr>
          <a:xfrm>
            <a:off x="1198181" y="726066"/>
            <a:ext cx="4795282" cy="5018227"/>
          </a:xfrm>
        </p:spPr>
        <p:txBody>
          <a:bodyPr vert="horz" lIns="91440" tIns="45720" rIns="91440" bIns="45720" rtlCol="0" anchor="ctr">
            <a:normAutofit/>
          </a:bodyPr>
          <a:lstStyle/>
          <a:p>
            <a:pPr algn="l"/>
            <a:r>
              <a:rPr lang="en-US" sz="4400" kern="1200">
                <a:solidFill>
                  <a:srgbClr val="FFFFFF"/>
                </a:solidFill>
                <a:latin typeface="+mj-lt"/>
                <a:ea typeface="+mj-ea"/>
                <a:cs typeface="+mj-cs"/>
              </a:rPr>
              <a:t>Behandeling faryngitis</a:t>
            </a:r>
          </a:p>
        </p:txBody>
      </p:sp>
      <p:grpSp>
        <p:nvGrpSpPr>
          <p:cNvPr id="50" name="Bottom Right">
            <a:extLst>
              <a:ext uri="{FF2B5EF4-FFF2-40B4-BE49-F238E27FC236}">
                <a16:creationId xmlns:a16="http://schemas.microsoft.com/office/drawing/2014/main" id="{34676384-D846-461C-B8F3-BDB849B4A4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1" name="Graphic 157">
              <a:extLst>
                <a:ext uri="{FF2B5EF4-FFF2-40B4-BE49-F238E27FC236}">
                  <a16:creationId xmlns:a16="http://schemas.microsoft.com/office/drawing/2014/main" id="{50480E57-05E0-42B6-8693-191B4E9CF5F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3" name="Freeform: Shape 52">
                <a:extLst>
                  <a:ext uri="{FF2B5EF4-FFF2-40B4-BE49-F238E27FC236}">
                    <a16:creationId xmlns:a16="http://schemas.microsoft.com/office/drawing/2014/main" id="{1C989BD5-54F6-4747-83F1-81FCAEDAD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6D7EE029-E135-4899-AC49-78D6946CD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4C9494D7-A3EA-4A41-8910-6B6FE95E5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89E7F2B7-DEB2-4B2A-99F9-10622D09E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9DACD4DB-BAF5-43DD-8CC8-4200A16D6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6532D7D7-91B4-4F7C-B38E-5BBD5F3B4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2B7428A0-A810-46D6-9CC7-2475B2DF6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2" name="Freeform: Shape 51">
              <a:extLst>
                <a:ext uri="{FF2B5EF4-FFF2-40B4-BE49-F238E27FC236}">
                  <a16:creationId xmlns:a16="http://schemas.microsoft.com/office/drawing/2014/main" id="{9C4A0E07-B9C5-49FB-B94A-B28D740C7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Ondertitel 2">
            <a:extLst>
              <a:ext uri="{FF2B5EF4-FFF2-40B4-BE49-F238E27FC236}">
                <a16:creationId xmlns:a16="http://schemas.microsoft.com/office/drawing/2014/main" id="{41B56335-1AA5-4B30-A05E-15C1138AA868}"/>
              </a:ext>
            </a:extLst>
          </p:cNvPr>
          <p:cNvSpPr>
            <a:spLocks noGrp="1"/>
          </p:cNvSpPr>
          <p:nvPr>
            <p:ph type="subTitle" idx="1"/>
          </p:nvPr>
        </p:nvSpPr>
        <p:spPr>
          <a:xfrm>
            <a:off x="6262509" y="1195422"/>
            <a:ext cx="4977905" cy="5017076"/>
          </a:xfrm>
        </p:spPr>
        <p:txBody>
          <a:bodyPr vert="horz" lIns="91440" tIns="45720" rIns="91440" bIns="45720" rtlCol="0" anchor="ctr">
            <a:normAutofit/>
          </a:bodyPr>
          <a:lstStyle/>
          <a:p>
            <a:pPr marL="342900" indent="-228600" algn="l">
              <a:buFont typeface="Avenir Next LT Pro" panose="020B0504020202020204" pitchFamily="34" charset="0"/>
              <a:buChar char="+"/>
            </a:pPr>
            <a:r>
              <a:rPr lang="en-US" sz="1400" dirty="0" err="1">
                <a:solidFill>
                  <a:srgbClr val="FFFFFF"/>
                </a:solidFill>
              </a:rPr>
              <a:t>Gaat</a:t>
            </a:r>
            <a:r>
              <a:rPr lang="en-US" sz="1400" dirty="0">
                <a:solidFill>
                  <a:srgbClr val="FFFFFF"/>
                </a:solidFill>
              </a:rPr>
              <a:t> </a:t>
            </a:r>
            <a:r>
              <a:rPr lang="en-US" sz="1400" dirty="0" err="1">
                <a:solidFill>
                  <a:srgbClr val="FFFFFF"/>
                </a:solidFill>
              </a:rPr>
              <a:t>vaak</a:t>
            </a:r>
            <a:r>
              <a:rPr lang="en-US" sz="1400" dirty="0">
                <a:solidFill>
                  <a:srgbClr val="FFFFFF"/>
                </a:solidFill>
              </a:rPr>
              <a:t> </a:t>
            </a:r>
            <a:r>
              <a:rPr lang="en-US" sz="1400" dirty="0" err="1">
                <a:solidFill>
                  <a:srgbClr val="FFFFFF"/>
                </a:solidFill>
              </a:rPr>
              <a:t>binnen</a:t>
            </a:r>
            <a:r>
              <a:rPr lang="en-US" sz="1400" dirty="0">
                <a:solidFill>
                  <a:srgbClr val="FFFFFF"/>
                </a:solidFill>
              </a:rPr>
              <a:t> 10 </a:t>
            </a:r>
            <a:r>
              <a:rPr lang="en-US" sz="1400" dirty="0" err="1">
                <a:solidFill>
                  <a:srgbClr val="FFFFFF"/>
                </a:solidFill>
              </a:rPr>
              <a:t>dagen</a:t>
            </a:r>
            <a:r>
              <a:rPr lang="en-US" sz="1400" dirty="0">
                <a:solidFill>
                  <a:srgbClr val="FFFFFF"/>
                </a:solidFill>
              </a:rPr>
              <a:t> </a:t>
            </a:r>
            <a:r>
              <a:rPr lang="en-US" sz="1400" dirty="0" err="1">
                <a:solidFill>
                  <a:srgbClr val="FFFFFF"/>
                </a:solidFill>
              </a:rPr>
              <a:t>vanzelf</a:t>
            </a:r>
            <a:r>
              <a:rPr lang="en-US" sz="1400" dirty="0">
                <a:solidFill>
                  <a:srgbClr val="FFFFFF"/>
                </a:solidFill>
              </a:rPr>
              <a:t> over;</a:t>
            </a:r>
          </a:p>
          <a:p>
            <a:pPr marL="342900" indent="-228600" algn="l">
              <a:buFont typeface="Avenir Next LT Pro" panose="020B0504020202020204" pitchFamily="34" charset="0"/>
              <a:buChar char="+"/>
            </a:pPr>
            <a:r>
              <a:rPr lang="en-US" sz="1400" dirty="0" err="1">
                <a:solidFill>
                  <a:srgbClr val="FFFFFF"/>
                </a:solidFill>
              </a:rPr>
              <a:t>Regelmatig</a:t>
            </a:r>
            <a:r>
              <a:rPr lang="en-US" sz="1400" dirty="0">
                <a:solidFill>
                  <a:srgbClr val="FFFFFF"/>
                </a:solidFill>
              </a:rPr>
              <a:t> </a:t>
            </a:r>
            <a:r>
              <a:rPr lang="en-US" sz="1400" dirty="0" err="1">
                <a:solidFill>
                  <a:srgbClr val="FFFFFF"/>
                </a:solidFill>
              </a:rPr>
              <a:t>iets</a:t>
            </a:r>
            <a:r>
              <a:rPr lang="en-US" sz="1400" dirty="0">
                <a:solidFill>
                  <a:srgbClr val="FFFFFF"/>
                </a:solidFill>
              </a:rPr>
              <a:t> </a:t>
            </a:r>
            <a:r>
              <a:rPr lang="en-US" sz="1400" dirty="0" err="1">
                <a:solidFill>
                  <a:srgbClr val="FFFFFF"/>
                </a:solidFill>
              </a:rPr>
              <a:t>drinken</a:t>
            </a:r>
            <a:r>
              <a:rPr lang="en-US" sz="1400" dirty="0">
                <a:solidFill>
                  <a:srgbClr val="FFFFFF"/>
                </a:solidFill>
              </a:rPr>
              <a:t>;</a:t>
            </a:r>
          </a:p>
          <a:p>
            <a:pPr marL="342900" indent="-228600" algn="l">
              <a:buFont typeface="Avenir Next LT Pro" panose="020B0504020202020204" pitchFamily="34" charset="0"/>
              <a:buChar char="+"/>
            </a:pPr>
            <a:r>
              <a:rPr lang="en-US" sz="1400" dirty="0" err="1">
                <a:solidFill>
                  <a:srgbClr val="FFFFFF"/>
                </a:solidFill>
              </a:rPr>
              <a:t>Zuigen</a:t>
            </a:r>
            <a:r>
              <a:rPr lang="en-US" sz="1400" dirty="0">
                <a:solidFill>
                  <a:srgbClr val="FFFFFF"/>
                </a:solidFill>
              </a:rPr>
              <a:t> op </a:t>
            </a:r>
            <a:r>
              <a:rPr lang="en-US" sz="1400" dirty="0" err="1">
                <a:solidFill>
                  <a:srgbClr val="FFFFFF"/>
                </a:solidFill>
              </a:rPr>
              <a:t>een</a:t>
            </a:r>
            <a:r>
              <a:rPr lang="en-US" sz="1400" dirty="0">
                <a:solidFill>
                  <a:srgbClr val="FFFFFF"/>
                </a:solidFill>
              </a:rPr>
              <a:t> </a:t>
            </a:r>
            <a:r>
              <a:rPr lang="en-US" sz="1400" dirty="0" err="1">
                <a:solidFill>
                  <a:srgbClr val="FFFFFF"/>
                </a:solidFill>
              </a:rPr>
              <a:t>dropje</a:t>
            </a:r>
            <a:r>
              <a:rPr lang="en-US" sz="1400" dirty="0">
                <a:solidFill>
                  <a:srgbClr val="FFFFFF"/>
                </a:solidFill>
              </a:rPr>
              <a:t>/</a:t>
            </a:r>
            <a:r>
              <a:rPr lang="en-US" sz="1400" dirty="0" err="1">
                <a:solidFill>
                  <a:srgbClr val="FFFFFF"/>
                </a:solidFill>
              </a:rPr>
              <a:t>zuurtje</a:t>
            </a:r>
            <a:r>
              <a:rPr lang="en-US" sz="1400" dirty="0">
                <a:solidFill>
                  <a:srgbClr val="FFFFFF"/>
                </a:solidFill>
              </a:rPr>
              <a:t>;</a:t>
            </a:r>
          </a:p>
          <a:p>
            <a:pPr marL="342900" indent="-228600" algn="l">
              <a:buFont typeface="Avenir Next LT Pro" panose="020B0504020202020204" pitchFamily="34" charset="0"/>
              <a:buChar char="+"/>
            </a:pPr>
            <a:r>
              <a:rPr lang="en-US" sz="1400" dirty="0">
                <a:solidFill>
                  <a:srgbClr val="FFFFFF"/>
                </a:solidFill>
              </a:rPr>
              <a:t>Neem rust (</a:t>
            </a:r>
            <a:r>
              <a:rPr lang="en-US" sz="1400" dirty="0" err="1">
                <a:solidFill>
                  <a:srgbClr val="FFFFFF"/>
                </a:solidFill>
              </a:rPr>
              <a:t>ook</a:t>
            </a:r>
            <a:r>
              <a:rPr lang="en-US" sz="1400" dirty="0">
                <a:solidFill>
                  <a:srgbClr val="FFFFFF"/>
                </a:solidFill>
              </a:rPr>
              <a:t> </a:t>
            </a:r>
            <a:r>
              <a:rPr lang="en-US" sz="1400" dirty="0" err="1">
                <a:solidFill>
                  <a:srgbClr val="FFFFFF"/>
                </a:solidFill>
              </a:rPr>
              <a:t>stemrust</a:t>
            </a:r>
            <a:r>
              <a:rPr lang="en-US" sz="1400" dirty="0">
                <a:solidFill>
                  <a:srgbClr val="FFFFFF"/>
                </a:solidFill>
              </a:rPr>
              <a:t>);</a:t>
            </a:r>
          </a:p>
          <a:p>
            <a:pPr marL="342900" indent="-228600" algn="l">
              <a:buFont typeface="Avenir Next LT Pro" panose="020B0504020202020204" pitchFamily="34" charset="0"/>
              <a:buChar char="+"/>
            </a:pPr>
            <a:r>
              <a:rPr lang="en-US" sz="1400" dirty="0" err="1">
                <a:solidFill>
                  <a:srgbClr val="FFFFFF"/>
                </a:solidFill>
              </a:rPr>
              <a:t>Bij</a:t>
            </a:r>
            <a:r>
              <a:rPr lang="en-US" sz="1400" dirty="0">
                <a:solidFill>
                  <a:srgbClr val="FFFFFF"/>
                </a:solidFill>
              </a:rPr>
              <a:t> </a:t>
            </a:r>
            <a:r>
              <a:rPr lang="en-US" sz="1400" dirty="0" err="1">
                <a:solidFill>
                  <a:srgbClr val="FFFFFF"/>
                </a:solidFill>
              </a:rPr>
              <a:t>veel</a:t>
            </a:r>
            <a:r>
              <a:rPr lang="en-US" sz="1400" dirty="0">
                <a:solidFill>
                  <a:srgbClr val="FFFFFF"/>
                </a:solidFill>
              </a:rPr>
              <a:t> </a:t>
            </a:r>
            <a:r>
              <a:rPr lang="en-US" sz="1400" dirty="0" err="1">
                <a:solidFill>
                  <a:srgbClr val="FFFFFF"/>
                </a:solidFill>
              </a:rPr>
              <a:t>pijn</a:t>
            </a:r>
            <a:r>
              <a:rPr lang="en-US" sz="1400" dirty="0">
                <a:solidFill>
                  <a:srgbClr val="FFFFFF"/>
                </a:solidFill>
              </a:rPr>
              <a:t> mag </a:t>
            </a:r>
            <a:r>
              <a:rPr lang="en-US" sz="1400" dirty="0" err="1">
                <a:solidFill>
                  <a:srgbClr val="FFFFFF"/>
                </a:solidFill>
              </a:rPr>
              <a:t>een</a:t>
            </a:r>
            <a:r>
              <a:rPr lang="en-US" sz="1400" dirty="0">
                <a:solidFill>
                  <a:srgbClr val="FFFFFF"/>
                </a:solidFill>
              </a:rPr>
              <a:t> </a:t>
            </a:r>
            <a:r>
              <a:rPr lang="en-US" sz="1400" dirty="0" err="1">
                <a:solidFill>
                  <a:srgbClr val="FFFFFF"/>
                </a:solidFill>
              </a:rPr>
              <a:t>volwassene</a:t>
            </a:r>
            <a:r>
              <a:rPr lang="en-US" sz="1400" dirty="0">
                <a:solidFill>
                  <a:srgbClr val="FFFFFF"/>
                </a:solidFill>
              </a:rPr>
              <a:t> </a:t>
            </a:r>
            <a:r>
              <a:rPr lang="en-US" sz="1400" dirty="0" err="1">
                <a:solidFill>
                  <a:srgbClr val="FFFFFF"/>
                </a:solidFill>
              </a:rPr>
              <a:t>maximaal</a:t>
            </a:r>
            <a:r>
              <a:rPr lang="en-US" sz="1400" dirty="0">
                <a:solidFill>
                  <a:srgbClr val="FFFFFF"/>
                </a:solidFill>
              </a:rPr>
              <a:t> 4 x per </a:t>
            </a:r>
            <a:r>
              <a:rPr lang="en-US" sz="1400" dirty="0" err="1">
                <a:solidFill>
                  <a:srgbClr val="FFFFFF"/>
                </a:solidFill>
              </a:rPr>
              <a:t>dag</a:t>
            </a:r>
            <a:r>
              <a:rPr lang="en-US" sz="1400" dirty="0">
                <a:solidFill>
                  <a:srgbClr val="FFFFFF"/>
                </a:solidFill>
              </a:rPr>
              <a:t> 2 </a:t>
            </a:r>
            <a:r>
              <a:rPr lang="en-US" sz="1400" dirty="0" err="1">
                <a:solidFill>
                  <a:srgbClr val="FFFFFF"/>
                </a:solidFill>
              </a:rPr>
              <a:t>tabletten</a:t>
            </a:r>
            <a:r>
              <a:rPr lang="en-US" sz="1400" dirty="0">
                <a:solidFill>
                  <a:srgbClr val="FFFFFF"/>
                </a:solidFill>
              </a:rPr>
              <a:t> van 500 mg paracetamol;</a:t>
            </a:r>
          </a:p>
          <a:p>
            <a:pPr marL="342900" indent="-228600" algn="l">
              <a:buFont typeface="Avenir Next LT Pro" panose="020B0504020202020204" pitchFamily="34" charset="0"/>
              <a:buChar char="+"/>
            </a:pPr>
            <a:r>
              <a:rPr lang="en-US" sz="1400" dirty="0">
                <a:solidFill>
                  <a:srgbClr val="FFFFFF"/>
                </a:solidFill>
              </a:rPr>
              <a:t>Over het </a:t>
            </a:r>
            <a:r>
              <a:rPr lang="en-US" sz="1400" dirty="0" err="1">
                <a:solidFill>
                  <a:srgbClr val="FFFFFF"/>
                </a:solidFill>
              </a:rPr>
              <a:t>algemeen</a:t>
            </a:r>
            <a:r>
              <a:rPr lang="en-US" sz="1400" dirty="0">
                <a:solidFill>
                  <a:srgbClr val="FFFFFF"/>
                </a:solidFill>
              </a:rPr>
              <a:t> </a:t>
            </a:r>
            <a:r>
              <a:rPr lang="en-US" sz="1400" dirty="0" err="1">
                <a:solidFill>
                  <a:srgbClr val="FFFFFF"/>
                </a:solidFill>
              </a:rPr>
              <a:t>geen</a:t>
            </a:r>
            <a:r>
              <a:rPr lang="en-US" sz="1400" dirty="0">
                <a:solidFill>
                  <a:srgbClr val="FFFFFF"/>
                </a:solidFill>
              </a:rPr>
              <a:t> </a:t>
            </a:r>
            <a:r>
              <a:rPr lang="en-US" sz="1400" dirty="0" err="1">
                <a:solidFill>
                  <a:srgbClr val="FFFFFF"/>
                </a:solidFill>
              </a:rPr>
              <a:t>antibiotica</a:t>
            </a:r>
            <a:r>
              <a:rPr lang="en-US" sz="1400" dirty="0">
                <a:solidFill>
                  <a:srgbClr val="FFFFFF"/>
                </a:solidFill>
              </a:rPr>
              <a:t>, </a:t>
            </a:r>
            <a:r>
              <a:rPr lang="en-US" sz="1400" dirty="0" err="1">
                <a:solidFill>
                  <a:srgbClr val="FFFFFF"/>
                </a:solidFill>
              </a:rPr>
              <a:t>omdat</a:t>
            </a:r>
            <a:r>
              <a:rPr lang="en-US" sz="1400" dirty="0">
                <a:solidFill>
                  <a:srgbClr val="FFFFFF"/>
                </a:solidFill>
              </a:rPr>
              <a:t> de </a:t>
            </a:r>
            <a:r>
              <a:rPr lang="en-US" sz="1400" dirty="0" err="1">
                <a:solidFill>
                  <a:srgbClr val="FFFFFF"/>
                </a:solidFill>
              </a:rPr>
              <a:t>meestvoorkomende</a:t>
            </a:r>
            <a:r>
              <a:rPr lang="en-US" sz="1400" dirty="0">
                <a:solidFill>
                  <a:srgbClr val="FFFFFF"/>
                </a:solidFill>
              </a:rPr>
              <a:t> </a:t>
            </a:r>
            <a:r>
              <a:rPr lang="en-US" sz="1400" dirty="0" err="1">
                <a:solidFill>
                  <a:srgbClr val="FFFFFF"/>
                </a:solidFill>
              </a:rPr>
              <a:t>oorzaak</a:t>
            </a:r>
            <a:r>
              <a:rPr lang="en-US" sz="1400" dirty="0">
                <a:solidFill>
                  <a:srgbClr val="FFFFFF"/>
                </a:solidFill>
              </a:rPr>
              <a:t> </a:t>
            </a:r>
            <a:r>
              <a:rPr lang="en-US" sz="1400" dirty="0" err="1">
                <a:solidFill>
                  <a:srgbClr val="FFFFFF"/>
                </a:solidFill>
              </a:rPr>
              <a:t>een</a:t>
            </a:r>
            <a:r>
              <a:rPr lang="en-US" sz="1400" dirty="0">
                <a:solidFill>
                  <a:srgbClr val="FFFFFF"/>
                </a:solidFill>
              </a:rPr>
              <a:t> virus is. </a:t>
            </a:r>
          </a:p>
          <a:p>
            <a:pPr indent="-228600" algn="l">
              <a:buFont typeface="Avenir Next LT Pro" panose="020B0504020202020204" pitchFamily="34" charset="0"/>
              <a:buChar char="+"/>
            </a:pPr>
            <a:r>
              <a:rPr lang="en-US" sz="1400" i="1" dirty="0" err="1">
                <a:solidFill>
                  <a:srgbClr val="FFFFFF"/>
                </a:solidFill>
              </a:rPr>
              <a:t>Antibiotica</a:t>
            </a:r>
            <a:r>
              <a:rPr lang="en-US" sz="1400" i="1" dirty="0">
                <a:solidFill>
                  <a:srgbClr val="FFFFFF"/>
                </a:solidFill>
              </a:rPr>
              <a:t> </a:t>
            </a:r>
            <a:r>
              <a:rPr lang="en-US" sz="1400" i="1" dirty="0" err="1">
                <a:solidFill>
                  <a:srgbClr val="FFFFFF"/>
                </a:solidFill>
              </a:rPr>
              <a:t>zorgen</a:t>
            </a:r>
            <a:r>
              <a:rPr lang="en-US" sz="1400" i="1" dirty="0">
                <a:solidFill>
                  <a:srgbClr val="FFFFFF"/>
                </a:solidFill>
              </a:rPr>
              <a:t> maar </a:t>
            </a:r>
            <a:r>
              <a:rPr lang="en-US" sz="1400" i="1" dirty="0" err="1">
                <a:solidFill>
                  <a:srgbClr val="FFFFFF"/>
                </a:solidFill>
              </a:rPr>
              <a:t>voor</a:t>
            </a:r>
            <a:r>
              <a:rPr lang="en-US" sz="1400" i="1" dirty="0">
                <a:solidFill>
                  <a:srgbClr val="FFFFFF"/>
                </a:solidFill>
              </a:rPr>
              <a:t> </a:t>
            </a:r>
            <a:r>
              <a:rPr lang="en-US" sz="1400" i="1" dirty="0" err="1">
                <a:solidFill>
                  <a:srgbClr val="FFFFFF"/>
                </a:solidFill>
              </a:rPr>
              <a:t>een</a:t>
            </a:r>
            <a:r>
              <a:rPr lang="en-US" sz="1400" i="1" dirty="0">
                <a:solidFill>
                  <a:srgbClr val="FFFFFF"/>
                </a:solidFill>
              </a:rPr>
              <a:t> halve </a:t>
            </a:r>
            <a:r>
              <a:rPr lang="en-US" sz="1400" i="1" dirty="0" err="1">
                <a:solidFill>
                  <a:srgbClr val="FFFFFF"/>
                </a:solidFill>
              </a:rPr>
              <a:t>dag</a:t>
            </a:r>
            <a:r>
              <a:rPr lang="en-US" sz="1400" i="1" dirty="0">
                <a:solidFill>
                  <a:srgbClr val="FFFFFF"/>
                </a:solidFill>
              </a:rPr>
              <a:t> </a:t>
            </a:r>
            <a:r>
              <a:rPr lang="en-US" sz="1400" i="1" dirty="0" err="1">
                <a:solidFill>
                  <a:srgbClr val="FFFFFF"/>
                </a:solidFill>
              </a:rPr>
              <a:t>korter</a:t>
            </a:r>
            <a:r>
              <a:rPr lang="en-US" sz="1400" i="1" dirty="0">
                <a:solidFill>
                  <a:srgbClr val="FFFFFF"/>
                </a:solidFill>
              </a:rPr>
              <a:t> last, </a:t>
            </a:r>
            <a:r>
              <a:rPr lang="en-US" sz="1400" i="1" dirty="0" err="1">
                <a:solidFill>
                  <a:srgbClr val="FFFFFF"/>
                </a:solidFill>
              </a:rPr>
              <a:t>gebruik</a:t>
            </a:r>
            <a:r>
              <a:rPr lang="en-US" sz="1400" i="1" dirty="0">
                <a:solidFill>
                  <a:srgbClr val="FFFFFF"/>
                </a:solidFill>
              </a:rPr>
              <a:t> van </a:t>
            </a:r>
            <a:r>
              <a:rPr lang="en-US" sz="1400" i="1" dirty="0" err="1">
                <a:solidFill>
                  <a:srgbClr val="FFFFFF"/>
                </a:solidFill>
              </a:rPr>
              <a:t>antibiotica</a:t>
            </a:r>
            <a:r>
              <a:rPr lang="en-US" sz="1400" i="1" dirty="0">
                <a:solidFill>
                  <a:srgbClr val="FFFFFF"/>
                </a:solidFill>
              </a:rPr>
              <a:t> </a:t>
            </a:r>
            <a:r>
              <a:rPr lang="en-US" sz="1400" i="1" dirty="0" err="1">
                <a:solidFill>
                  <a:srgbClr val="FFFFFF"/>
                </a:solidFill>
              </a:rPr>
              <a:t>brengt</a:t>
            </a:r>
            <a:r>
              <a:rPr lang="en-US" sz="1400" i="1" dirty="0">
                <a:solidFill>
                  <a:srgbClr val="FFFFFF"/>
                </a:solidFill>
              </a:rPr>
              <a:t> </a:t>
            </a:r>
            <a:r>
              <a:rPr lang="en-US" sz="1400" i="1" dirty="0" err="1">
                <a:solidFill>
                  <a:srgbClr val="FFFFFF"/>
                </a:solidFill>
              </a:rPr>
              <a:t>risico’s</a:t>
            </a:r>
            <a:r>
              <a:rPr lang="en-US" sz="1400" i="1" dirty="0">
                <a:solidFill>
                  <a:srgbClr val="FFFFFF"/>
                </a:solidFill>
              </a:rPr>
              <a:t> </a:t>
            </a:r>
            <a:r>
              <a:rPr lang="en-US" sz="1400" i="1" dirty="0" err="1">
                <a:solidFill>
                  <a:srgbClr val="FFFFFF"/>
                </a:solidFill>
              </a:rPr>
              <a:t>als</a:t>
            </a:r>
            <a:r>
              <a:rPr lang="en-US" sz="1400" i="1" dirty="0">
                <a:solidFill>
                  <a:srgbClr val="FFFFFF"/>
                </a:solidFill>
              </a:rPr>
              <a:t> </a:t>
            </a:r>
            <a:r>
              <a:rPr lang="en-US" sz="1400" i="1" dirty="0" err="1">
                <a:solidFill>
                  <a:srgbClr val="FFFFFF"/>
                </a:solidFill>
              </a:rPr>
              <a:t>bijwerkingen</a:t>
            </a:r>
            <a:r>
              <a:rPr lang="en-US" sz="1400" i="1" dirty="0">
                <a:solidFill>
                  <a:srgbClr val="FFFFFF"/>
                </a:solidFill>
              </a:rPr>
              <a:t> </a:t>
            </a:r>
            <a:r>
              <a:rPr lang="en-US" sz="1400" i="1" dirty="0" err="1">
                <a:solidFill>
                  <a:srgbClr val="FFFFFF"/>
                </a:solidFill>
              </a:rPr>
              <a:t>en</a:t>
            </a:r>
            <a:r>
              <a:rPr lang="en-US" sz="1400" i="1" dirty="0">
                <a:solidFill>
                  <a:srgbClr val="FFFFFF"/>
                </a:solidFill>
              </a:rPr>
              <a:t> </a:t>
            </a:r>
            <a:r>
              <a:rPr lang="en-US" sz="1400" i="1" dirty="0" err="1">
                <a:solidFill>
                  <a:srgbClr val="FFFFFF"/>
                </a:solidFill>
              </a:rPr>
              <a:t>allergische</a:t>
            </a:r>
            <a:r>
              <a:rPr lang="en-US" sz="1400" i="1" dirty="0">
                <a:solidFill>
                  <a:srgbClr val="FFFFFF"/>
                </a:solidFill>
              </a:rPr>
              <a:t> </a:t>
            </a:r>
            <a:r>
              <a:rPr lang="en-US" sz="1400" i="1" dirty="0" err="1">
                <a:solidFill>
                  <a:srgbClr val="FFFFFF"/>
                </a:solidFill>
              </a:rPr>
              <a:t>reacties</a:t>
            </a:r>
            <a:r>
              <a:rPr lang="en-US" sz="1400" i="1" dirty="0">
                <a:solidFill>
                  <a:srgbClr val="FFFFFF"/>
                </a:solidFill>
              </a:rPr>
              <a:t> met </a:t>
            </a:r>
            <a:r>
              <a:rPr lang="en-US" sz="1400" i="1" dirty="0" err="1">
                <a:solidFill>
                  <a:srgbClr val="FFFFFF"/>
                </a:solidFill>
              </a:rPr>
              <a:t>zich</a:t>
            </a:r>
            <a:r>
              <a:rPr lang="en-US" sz="1400" i="1" dirty="0">
                <a:solidFill>
                  <a:srgbClr val="FFFFFF"/>
                </a:solidFill>
              </a:rPr>
              <a:t> mee.</a:t>
            </a:r>
          </a:p>
        </p:txBody>
      </p:sp>
    </p:spTree>
    <p:extLst>
      <p:ext uri="{BB962C8B-B14F-4D97-AF65-F5344CB8AC3E}">
        <p14:creationId xmlns:p14="http://schemas.microsoft.com/office/powerpoint/2010/main" val="322920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Freeform: Shape 11">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4" name="Freeform: Shape 13">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6" name="Freeform: Shape 15">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9" name="Freeform: Shape 18">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7"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8" name="Freeform: Shape 27">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6" name="Rectangle 3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Rectangle 37">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0" name="Top Left">
            <a:extLst>
              <a:ext uri="{FF2B5EF4-FFF2-40B4-BE49-F238E27FC236}">
                <a16:creationId xmlns:a16="http://schemas.microsoft.com/office/drawing/2014/main" id="{FADD1535-ED83-48B3-8EB1-671A080F0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1" name="Freeform: Shape 40">
              <a:extLst>
                <a:ext uri="{FF2B5EF4-FFF2-40B4-BE49-F238E27FC236}">
                  <a16:creationId xmlns:a16="http://schemas.microsoft.com/office/drawing/2014/main" id="{E70C64DB-421C-4FFD-8EB1-A7D1A5DC1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2" name="Freeform: Shape 41">
              <a:extLst>
                <a:ext uri="{FF2B5EF4-FFF2-40B4-BE49-F238E27FC236}">
                  <a16:creationId xmlns:a16="http://schemas.microsoft.com/office/drawing/2014/main" id="{5C04BFFB-0C30-49E1-B4F0-24353121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368C7354-F4EF-4BC5-BF44-01614E0B9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145981B8-FB15-43E7-B1CE-AE4A5E9B1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75F05D22-2B12-4452-A804-346878D55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7B26EE6B-DF99-4B8A-8859-82A92A59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CE8FB053-1663-44BA-8128-0C19BD762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75E5E4F4-4EE0-49E3-98E5-F1E2BB91A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el 1">
            <a:extLst>
              <a:ext uri="{FF2B5EF4-FFF2-40B4-BE49-F238E27FC236}">
                <a16:creationId xmlns:a16="http://schemas.microsoft.com/office/drawing/2014/main" id="{A6F7BE0D-B4FF-4DDB-83D2-D2733085732A}"/>
              </a:ext>
            </a:extLst>
          </p:cNvPr>
          <p:cNvSpPr>
            <a:spLocks noGrp="1"/>
          </p:cNvSpPr>
          <p:nvPr>
            <p:ph type="ctrTitle"/>
          </p:nvPr>
        </p:nvSpPr>
        <p:spPr>
          <a:xfrm>
            <a:off x="1198182" y="559813"/>
            <a:ext cx="4390807" cy="1664573"/>
          </a:xfrm>
        </p:spPr>
        <p:txBody>
          <a:bodyPr vert="horz" lIns="91440" tIns="45720" rIns="91440" bIns="45720" rtlCol="0" anchor="ctr">
            <a:normAutofit/>
          </a:bodyPr>
          <a:lstStyle/>
          <a:p>
            <a:pPr algn="l"/>
            <a:r>
              <a:rPr lang="en-US" sz="4400" kern="1200">
                <a:solidFill>
                  <a:schemeClr val="tx2"/>
                </a:solidFill>
                <a:latin typeface="+mj-lt"/>
                <a:ea typeface="+mj-ea"/>
                <a:cs typeface="+mj-cs"/>
              </a:rPr>
              <a:t>Verkoudheid</a:t>
            </a:r>
          </a:p>
        </p:txBody>
      </p:sp>
      <p:sp>
        <p:nvSpPr>
          <p:cNvPr id="3" name="Ondertitel 2">
            <a:extLst>
              <a:ext uri="{FF2B5EF4-FFF2-40B4-BE49-F238E27FC236}">
                <a16:creationId xmlns:a16="http://schemas.microsoft.com/office/drawing/2014/main" id="{475D1FD4-AF17-4A5D-90E0-E61237AA7523}"/>
              </a:ext>
            </a:extLst>
          </p:cNvPr>
          <p:cNvSpPr>
            <a:spLocks noGrp="1"/>
          </p:cNvSpPr>
          <p:nvPr>
            <p:ph type="subTitle" idx="1"/>
          </p:nvPr>
        </p:nvSpPr>
        <p:spPr>
          <a:xfrm>
            <a:off x="913726" y="2251102"/>
            <a:ext cx="4664287" cy="3895262"/>
          </a:xfrm>
        </p:spPr>
        <p:txBody>
          <a:bodyPr vert="horz" lIns="91440" tIns="45720" rIns="91440" bIns="45720" rtlCol="0">
            <a:normAutofit/>
          </a:bodyPr>
          <a:lstStyle/>
          <a:p>
            <a:pPr indent="-228600" algn="l">
              <a:lnSpc>
                <a:spcPct val="100000"/>
              </a:lnSpc>
              <a:buFont typeface="Avenir Next LT Pro" panose="020B0504020202020204" pitchFamily="34" charset="0"/>
              <a:buChar char="+"/>
            </a:pPr>
            <a:r>
              <a:rPr lang="en-US" sz="1500" dirty="0" err="1"/>
              <a:t>Een</a:t>
            </a:r>
            <a:r>
              <a:rPr lang="en-US" sz="1500" dirty="0"/>
              <a:t> </a:t>
            </a:r>
            <a:r>
              <a:rPr lang="en-US" sz="1500" dirty="0" err="1"/>
              <a:t>verkoudheid</a:t>
            </a:r>
            <a:r>
              <a:rPr lang="en-US" sz="1500" dirty="0"/>
              <a:t> is </a:t>
            </a:r>
            <a:r>
              <a:rPr lang="en-US" sz="1500" dirty="0" err="1"/>
              <a:t>een</a:t>
            </a:r>
            <a:r>
              <a:rPr lang="en-US" sz="1500" dirty="0"/>
              <a:t> </a:t>
            </a:r>
            <a:r>
              <a:rPr lang="en-US" sz="1500" dirty="0" err="1"/>
              <a:t>ontsteking</a:t>
            </a:r>
            <a:r>
              <a:rPr lang="en-US" sz="1500" dirty="0"/>
              <a:t> van het </a:t>
            </a:r>
            <a:r>
              <a:rPr lang="en-US" sz="1500" dirty="0" err="1"/>
              <a:t>slijmvlies</a:t>
            </a:r>
            <a:r>
              <a:rPr lang="en-US" sz="1500" dirty="0"/>
              <a:t> in de </a:t>
            </a:r>
            <a:r>
              <a:rPr lang="en-US" sz="1500" dirty="0" err="1"/>
              <a:t>neus</a:t>
            </a:r>
            <a:r>
              <a:rPr lang="en-US" sz="1500" dirty="0"/>
              <a:t>, de </a:t>
            </a:r>
            <a:r>
              <a:rPr lang="en-US" sz="1500" dirty="0" err="1"/>
              <a:t>bijholten</a:t>
            </a:r>
            <a:r>
              <a:rPr lang="en-US" sz="1500" dirty="0"/>
              <a:t> </a:t>
            </a:r>
            <a:r>
              <a:rPr lang="en-US" sz="1500" dirty="0" err="1"/>
              <a:t>en</a:t>
            </a:r>
            <a:r>
              <a:rPr lang="en-US" sz="1500" dirty="0"/>
              <a:t> de keel. </a:t>
            </a:r>
          </a:p>
          <a:p>
            <a:pPr indent="-228600" algn="l">
              <a:lnSpc>
                <a:spcPct val="100000"/>
              </a:lnSpc>
              <a:buFont typeface="Avenir Next LT Pro" panose="020B0504020202020204" pitchFamily="34" charset="0"/>
              <a:buChar char="+"/>
            </a:pPr>
            <a:r>
              <a:rPr lang="en-US" sz="1500" b="1" dirty="0" err="1"/>
              <a:t>Oorzaak</a:t>
            </a:r>
            <a:r>
              <a:rPr lang="en-US" sz="1500" b="1" dirty="0"/>
              <a:t>:</a:t>
            </a:r>
            <a:r>
              <a:rPr lang="en-US" sz="1500" dirty="0"/>
              <a:t> virus, </a:t>
            </a:r>
            <a:r>
              <a:rPr lang="en-US" sz="1500" dirty="0" err="1"/>
              <a:t>ingeademde</a:t>
            </a:r>
            <a:r>
              <a:rPr lang="en-US" sz="1500" dirty="0"/>
              <a:t> </a:t>
            </a:r>
            <a:r>
              <a:rPr lang="en-US" sz="1500" dirty="0" err="1"/>
              <a:t>vochtdruppeltjes</a:t>
            </a:r>
            <a:r>
              <a:rPr lang="en-US" sz="1500" dirty="0"/>
              <a:t> </a:t>
            </a:r>
            <a:r>
              <a:rPr lang="en-US" sz="1500" dirty="0" err="1"/>
              <a:t>waarin</a:t>
            </a:r>
            <a:r>
              <a:rPr lang="en-US" sz="1500" dirty="0"/>
              <a:t> het virus </a:t>
            </a:r>
            <a:r>
              <a:rPr lang="en-US" sz="1500" dirty="0" err="1"/>
              <a:t>zich</a:t>
            </a:r>
            <a:r>
              <a:rPr lang="en-US" sz="1500" dirty="0"/>
              <a:t> </a:t>
            </a:r>
            <a:r>
              <a:rPr lang="en-US" sz="1500" dirty="0" err="1"/>
              <a:t>bevindt</a:t>
            </a:r>
            <a:r>
              <a:rPr lang="en-US" sz="1500" dirty="0"/>
              <a:t> of </a:t>
            </a:r>
            <a:r>
              <a:rPr lang="en-US" sz="1500" dirty="0" err="1"/>
              <a:t>handcontact</a:t>
            </a:r>
            <a:r>
              <a:rPr lang="en-US" sz="1500"/>
              <a:t>.</a:t>
            </a:r>
            <a:endParaRPr lang="en-US" sz="1500" dirty="0"/>
          </a:p>
          <a:p>
            <a:pPr indent="-228600" algn="l">
              <a:lnSpc>
                <a:spcPct val="100000"/>
              </a:lnSpc>
              <a:buFont typeface="Avenir Next LT Pro" panose="020B0504020202020204" pitchFamily="34" charset="0"/>
              <a:buChar char="+"/>
            </a:pPr>
            <a:r>
              <a:rPr lang="en-US" sz="1500" b="1" dirty="0" err="1"/>
              <a:t>Symptomen</a:t>
            </a:r>
            <a:r>
              <a:rPr lang="en-US" sz="1500" b="1" dirty="0"/>
              <a:t>:</a:t>
            </a:r>
            <a:r>
              <a:rPr lang="en-US" sz="1500" dirty="0"/>
              <a:t> door </a:t>
            </a:r>
            <a:r>
              <a:rPr lang="en-US" sz="1500" dirty="0" err="1"/>
              <a:t>ontsteking</a:t>
            </a:r>
            <a:r>
              <a:rPr lang="en-US" sz="1500" dirty="0"/>
              <a:t> van het </a:t>
            </a:r>
            <a:r>
              <a:rPr lang="en-US" sz="1500" dirty="0" err="1"/>
              <a:t>slijmvlies</a:t>
            </a:r>
            <a:r>
              <a:rPr lang="en-US" sz="1500" dirty="0"/>
              <a:t> </a:t>
            </a:r>
            <a:r>
              <a:rPr lang="en-US" sz="1500" dirty="0" err="1"/>
              <a:t>een</a:t>
            </a:r>
            <a:r>
              <a:rPr lang="en-US" sz="1500" dirty="0"/>
              <a:t> </a:t>
            </a:r>
            <a:r>
              <a:rPr lang="en-US" sz="1500" dirty="0" err="1"/>
              <a:t>grotere</a:t>
            </a:r>
            <a:r>
              <a:rPr lang="en-US" sz="1500" dirty="0"/>
              <a:t> </a:t>
            </a:r>
            <a:r>
              <a:rPr lang="en-US" sz="1500" dirty="0" err="1"/>
              <a:t>productie</a:t>
            </a:r>
            <a:r>
              <a:rPr lang="en-US" sz="1500" dirty="0"/>
              <a:t> van </a:t>
            </a:r>
            <a:r>
              <a:rPr lang="en-US" sz="1500" dirty="0" err="1"/>
              <a:t>slijm</a:t>
            </a:r>
            <a:r>
              <a:rPr lang="en-US" sz="1500" dirty="0"/>
              <a:t>. </a:t>
            </a:r>
            <a:r>
              <a:rPr lang="en-US" sz="1500" dirty="0" err="1"/>
              <a:t>Doordat</a:t>
            </a:r>
            <a:r>
              <a:rPr lang="en-US" sz="1500" dirty="0"/>
              <a:t> het </a:t>
            </a:r>
            <a:r>
              <a:rPr lang="en-US" sz="1500" dirty="0" err="1"/>
              <a:t>slijmvlies</a:t>
            </a:r>
            <a:r>
              <a:rPr lang="en-US" sz="1500" dirty="0"/>
              <a:t> </a:t>
            </a:r>
            <a:r>
              <a:rPr lang="en-US" sz="1500" dirty="0" err="1"/>
              <a:t>geïrriteerd</a:t>
            </a:r>
            <a:r>
              <a:rPr lang="en-US" sz="1500" dirty="0"/>
              <a:t> is, </a:t>
            </a:r>
            <a:r>
              <a:rPr lang="en-US" sz="1500" dirty="0" err="1"/>
              <a:t>moet</a:t>
            </a:r>
            <a:r>
              <a:rPr lang="en-US" sz="1500" dirty="0"/>
              <a:t> je </a:t>
            </a:r>
            <a:r>
              <a:rPr lang="en-US" sz="1500" dirty="0" err="1"/>
              <a:t>niezen</a:t>
            </a:r>
            <a:r>
              <a:rPr lang="en-US" sz="1500" dirty="0"/>
              <a:t> of </a:t>
            </a:r>
            <a:r>
              <a:rPr lang="en-US" sz="1500" dirty="0" err="1"/>
              <a:t>krijg</a:t>
            </a:r>
            <a:r>
              <a:rPr lang="en-US" sz="1500" dirty="0"/>
              <a:t> je </a:t>
            </a:r>
            <a:r>
              <a:rPr lang="en-US" sz="1500" dirty="0" err="1"/>
              <a:t>een</a:t>
            </a:r>
            <a:r>
              <a:rPr lang="en-US" sz="1500" dirty="0"/>
              <a:t> </a:t>
            </a:r>
            <a:r>
              <a:rPr lang="en-US" sz="1500" dirty="0" err="1"/>
              <a:t>hoestprikkel</a:t>
            </a:r>
            <a:r>
              <a:rPr lang="en-US" sz="1500" dirty="0"/>
              <a:t>. </a:t>
            </a:r>
            <a:r>
              <a:rPr lang="en-US" sz="1500" dirty="0" err="1"/>
              <a:t>Soms</a:t>
            </a:r>
            <a:r>
              <a:rPr lang="en-US" sz="1500" dirty="0"/>
              <a:t> </a:t>
            </a:r>
            <a:r>
              <a:rPr lang="en-US" sz="1500" dirty="0" err="1"/>
              <a:t>heb</a:t>
            </a:r>
            <a:r>
              <a:rPr lang="en-US" sz="1500" dirty="0"/>
              <a:t> je last van </a:t>
            </a:r>
            <a:r>
              <a:rPr lang="en-US" sz="1500" dirty="0" err="1"/>
              <a:t>keelpijn</a:t>
            </a:r>
            <a:r>
              <a:rPr lang="en-US" sz="1500" dirty="0"/>
              <a:t>, </a:t>
            </a:r>
            <a:r>
              <a:rPr lang="en-US" sz="1500" dirty="0" err="1"/>
              <a:t>oorpijn</a:t>
            </a:r>
            <a:r>
              <a:rPr lang="en-US" sz="1500" dirty="0"/>
              <a:t> (</a:t>
            </a:r>
            <a:r>
              <a:rPr lang="en-US" sz="1500" dirty="0" err="1"/>
              <a:t>i.v.m</a:t>
            </a:r>
            <a:r>
              <a:rPr lang="en-US" sz="1500" dirty="0"/>
              <a:t>. de </a:t>
            </a:r>
            <a:r>
              <a:rPr lang="en-US" sz="1500" dirty="0" err="1"/>
              <a:t>buis</a:t>
            </a:r>
            <a:r>
              <a:rPr lang="en-US" sz="1500" dirty="0"/>
              <a:t> van </a:t>
            </a:r>
            <a:r>
              <a:rPr lang="en-US" sz="1500" dirty="0" err="1"/>
              <a:t>Eustachius</a:t>
            </a:r>
            <a:r>
              <a:rPr lang="en-US" sz="1500" dirty="0"/>
              <a:t>) of </a:t>
            </a:r>
            <a:r>
              <a:rPr lang="en-US" sz="1500" dirty="0" err="1"/>
              <a:t>oorsuizen</a:t>
            </a:r>
            <a:r>
              <a:rPr lang="en-US" sz="1500" dirty="0"/>
              <a:t>.</a:t>
            </a:r>
          </a:p>
          <a:p>
            <a:pPr indent="-228600" algn="l">
              <a:lnSpc>
                <a:spcPct val="100000"/>
              </a:lnSpc>
              <a:buFont typeface="Avenir Next LT Pro" panose="020B0504020202020204" pitchFamily="34" charset="0"/>
              <a:buChar char="+"/>
            </a:pPr>
            <a:r>
              <a:rPr lang="en-US" sz="1500" b="1" dirty="0" err="1"/>
              <a:t>Behandeling</a:t>
            </a:r>
            <a:r>
              <a:rPr lang="en-US" sz="1500" b="1" dirty="0"/>
              <a:t>:</a:t>
            </a:r>
            <a:r>
              <a:rPr lang="en-US" sz="1500" dirty="0"/>
              <a:t> </a:t>
            </a:r>
            <a:r>
              <a:rPr lang="en-US" sz="1500" dirty="0" err="1"/>
              <a:t>geen</a:t>
            </a:r>
            <a:r>
              <a:rPr lang="en-US" sz="1500" dirty="0"/>
              <a:t> </a:t>
            </a:r>
            <a:r>
              <a:rPr lang="en-US" sz="1500" dirty="0" err="1"/>
              <a:t>medicatie</a:t>
            </a:r>
            <a:r>
              <a:rPr lang="en-US" sz="1500" dirty="0"/>
              <a:t>, </a:t>
            </a:r>
            <a:r>
              <a:rPr lang="en-US" sz="1500" dirty="0" err="1"/>
              <a:t>neusdruppels</a:t>
            </a:r>
            <a:r>
              <a:rPr lang="en-US" sz="1500" dirty="0"/>
              <a:t> of spray met xylometazoline </a:t>
            </a:r>
            <a:r>
              <a:rPr lang="en-US" sz="1500" dirty="0" err="1"/>
              <a:t>helpt</a:t>
            </a:r>
            <a:r>
              <a:rPr lang="en-US" sz="1500" dirty="0"/>
              <a:t> (3xdd </a:t>
            </a:r>
            <a:r>
              <a:rPr lang="en-US" sz="1500" dirty="0" err="1"/>
              <a:t>maximaal</a:t>
            </a:r>
            <a:r>
              <a:rPr lang="en-US" sz="1500" dirty="0"/>
              <a:t> </a:t>
            </a:r>
            <a:r>
              <a:rPr lang="en-US" sz="1500" dirty="0" err="1"/>
              <a:t>een</a:t>
            </a:r>
            <a:r>
              <a:rPr lang="en-US" sz="1500" dirty="0"/>
              <a:t> week).</a:t>
            </a:r>
            <a:endParaRPr lang="en-US" sz="1500" b="1" dirty="0"/>
          </a:p>
        </p:txBody>
      </p:sp>
      <p:pic>
        <p:nvPicPr>
          <p:cNvPr id="5" name="Picture 2" descr="Afbeeldingsresultaat voor verkoudheid&quot;">
            <a:extLst>
              <a:ext uri="{FF2B5EF4-FFF2-40B4-BE49-F238E27FC236}">
                <a16:creationId xmlns:a16="http://schemas.microsoft.com/office/drawing/2014/main" id="{38E2E2F8-5C99-42DF-AC46-3454410295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42" r="25057" b="-1"/>
          <a:stretch/>
        </p:blipFill>
        <p:spPr bwMode="auto">
          <a:xfrm>
            <a:off x="5996628" y="10"/>
            <a:ext cx="6195372"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Bottom Right">
            <a:extLst>
              <a:ext uri="{FF2B5EF4-FFF2-40B4-BE49-F238E27FC236}">
                <a16:creationId xmlns:a16="http://schemas.microsoft.com/office/drawing/2014/main" id="{01081332-6CA1-49C2-A979-7709509AD1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1" name="Graphic 157">
              <a:extLst>
                <a:ext uri="{FF2B5EF4-FFF2-40B4-BE49-F238E27FC236}">
                  <a16:creationId xmlns:a16="http://schemas.microsoft.com/office/drawing/2014/main" id="{826B0664-73BC-4FCB-A447-57F7F67647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3" name="Freeform: Shape 52">
                <a:extLst>
                  <a:ext uri="{FF2B5EF4-FFF2-40B4-BE49-F238E27FC236}">
                    <a16:creationId xmlns:a16="http://schemas.microsoft.com/office/drawing/2014/main" id="{23242A3E-DBD8-44D5-930F-DA776CA06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F331C242-2FF0-40D4-BF95-4A27680F2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B500FE3B-EB2C-4A5D-ABA7-35137B2BA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6E1EA3BF-3A9F-4CD0-9640-6FF67F443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17F4411F-5B81-451C-A006-8754E1618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4E4D64BD-20E2-44CF-AEB4-A87A43376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0B309630-6603-4319-BAB8-93102ABEB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2" name="Freeform: Shape 51">
              <a:extLst>
                <a:ext uri="{FF2B5EF4-FFF2-40B4-BE49-F238E27FC236}">
                  <a16:creationId xmlns:a16="http://schemas.microsoft.com/office/drawing/2014/main" id="{F540FCD4-859A-4602-9CBC-C697E3877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91136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Freeform: Shape 10">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 name="Freeform: Shape 12">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6"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7" name="Freeform: Shape 26">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9" name="Top left">
            <a:extLst>
              <a:ext uri="{FF2B5EF4-FFF2-40B4-BE49-F238E27FC236}">
                <a16:creationId xmlns:a16="http://schemas.microsoft.com/office/drawing/2014/main" id="{F91F4035-959D-40EA-9ED3-54D7D9F4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0" name="Freeform: Shape 39">
              <a:extLst>
                <a:ext uri="{FF2B5EF4-FFF2-40B4-BE49-F238E27FC236}">
                  <a16:creationId xmlns:a16="http://schemas.microsoft.com/office/drawing/2014/main" id="{C045E2AF-1845-4545-A9FF-7D3216584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 name="Freeform: Shape 40">
              <a:extLst>
                <a:ext uri="{FF2B5EF4-FFF2-40B4-BE49-F238E27FC236}">
                  <a16:creationId xmlns:a16="http://schemas.microsoft.com/office/drawing/2014/main" id="{5BE7A2A2-15E6-4A15-B530-5E032A5FF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2" name="Freeform: Shape 41">
              <a:extLst>
                <a:ext uri="{FF2B5EF4-FFF2-40B4-BE49-F238E27FC236}">
                  <a16:creationId xmlns:a16="http://schemas.microsoft.com/office/drawing/2014/main" id="{63B03F4F-8EDD-464C-81E1-C164C24659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28F01ECD-47F6-44CD-B4AB-0FBD81524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A10932A3-4E58-4C01-9A56-C81D17B10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B85BB675-7BE0-4CA1-9AD5-ED4D025B2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1BF42C07-1CBF-40FB-9E81-0F5B321491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4D2ED55B-6CCB-4D83-829D-7A094A260A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el 1">
            <a:extLst>
              <a:ext uri="{FF2B5EF4-FFF2-40B4-BE49-F238E27FC236}">
                <a16:creationId xmlns:a16="http://schemas.microsoft.com/office/drawing/2014/main" id="{1F074430-2B3C-41CD-9E79-9DF8C6BA634E}"/>
              </a:ext>
            </a:extLst>
          </p:cNvPr>
          <p:cNvSpPr>
            <a:spLocks noGrp="1"/>
          </p:cNvSpPr>
          <p:nvPr>
            <p:ph type="ctrTitle"/>
          </p:nvPr>
        </p:nvSpPr>
        <p:spPr>
          <a:xfrm>
            <a:off x="1198182" y="559813"/>
            <a:ext cx="10246090" cy="1471193"/>
          </a:xfrm>
        </p:spPr>
        <p:txBody>
          <a:bodyPr vert="horz" lIns="91440" tIns="45720" rIns="91440" bIns="45720" rtlCol="0" anchor="ctr">
            <a:normAutofit/>
          </a:bodyPr>
          <a:lstStyle/>
          <a:p>
            <a:pPr algn="l"/>
            <a:r>
              <a:rPr lang="en-US" sz="4000" kern="1200" dirty="0">
                <a:solidFill>
                  <a:schemeClr val="tx2"/>
                </a:solidFill>
                <a:latin typeface="+mj-lt"/>
                <a:ea typeface="+mj-ea"/>
                <a:cs typeface="+mj-cs"/>
              </a:rPr>
              <a:t>Acute rhinosinusitis (</a:t>
            </a:r>
            <a:r>
              <a:rPr lang="en-US" sz="4000" kern="1200" dirty="0" err="1">
                <a:solidFill>
                  <a:schemeClr val="tx2"/>
                </a:solidFill>
                <a:latin typeface="+mj-lt"/>
                <a:ea typeface="+mj-ea"/>
                <a:cs typeface="+mj-cs"/>
              </a:rPr>
              <a:t>bijholteontsteking</a:t>
            </a:r>
            <a:r>
              <a:rPr lang="en-US" sz="4000" kern="1200" dirty="0">
                <a:solidFill>
                  <a:schemeClr val="tx2"/>
                </a:solidFill>
                <a:latin typeface="+mj-lt"/>
                <a:ea typeface="+mj-ea"/>
                <a:cs typeface="+mj-cs"/>
              </a:rPr>
              <a:t>)</a:t>
            </a:r>
          </a:p>
        </p:txBody>
      </p:sp>
      <p:pic>
        <p:nvPicPr>
          <p:cNvPr id="4" name="Picture 2" descr="Afbeeldingsresultaat voor Acute rhinosinusitis&quot;">
            <a:extLst>
              <a:ext uri="{FF2B5EF4-FFF2-40B4-BE49-F238E27FC236}">
                <a16:creationId xmlns:a16="http://schemas.microsoft.com/office/drawing/2014/main" id="{2EA84935-1F23-4DA8-B91F-B2BE1BBBC8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6746" y="2572185"/>
            <a:ext cx="4967270" cy="2794089"/>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Bottom Right">
            <a:extLst>
              <a:ext uri="{FF2B5EF4-FFF2-40B4-BE49-F238E27FC236}">
                <a16:creationId xmlns:a16="http://schemas.microsoft.com/office/drawing/2014/main" id="{F8C79A14-3318-47D6-94E0-D72F5E6F5C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50" name="Freeform: Shape 49">
              <a:extLst>
                <a:ext uri="{FF2B5EF4-FFF2-40B4-BE49-F238E27FC236}">
                  <a16:creationId xmlns:a16="http://schemas.microsoft.com/office/drawing/2014/main" id="{6011FF69-E5EB-4D05-9167-FE7DA4CF1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1" name="Graphic 157">
              <a:extLst>
                <a:ext uri="{FF2B5EF4-FFF2-40B4-BE49-F238E27FC236}">
                  <a16:creationId xmlns:a16="http://schemas.microsoft.com/office/drawing/2014/main" id="{9905169A-D272-4155-9E47-5703960833E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3" name="Freeform: Shape 52">
                <a:extLst>
                  <a:ext uri="{FF2B5EF4-FFF2-40B4-BE49-F238E27FC236}">
                    <a16:creationId xmlns:a16="http://schemas.microsoft.com/office/drawing/2014/main" id="{A1116A2A-960D-43CF-8696-9D4FD7BD6C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31F80BC2-A486-4B4F-917D-CE7920E06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898188E1-7424-46DB-AEAE-8392162B7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64B6B101-6F39-41E0-99FA-32DDD9AFD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55DA8B34-60DC-484F-A43B-470626EB6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F51478F3-89B4-4150-9B1C-EDC4B61E2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DC5B79A9-93A6-4C42-87F3-DC4DBA152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2" name="Freeform: Shape 51">
              <a:extLst>
                <a:ext uri="{FF2B5EF4-FFF2-40B4-BE49-F238E27FC236}">
                  <a16:creationId xmlns:a16="http://schemas.microsoft.com/office/drawing/2014/main" id="{34B5EEC1-94B8-4DD2-B1B7-F7FF10989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Ondertitel 2">
            <a:extLst>
              <a:ext uri="{FF2B5EF4-FFF2-40B4-BE49-F238E27FC236}">
                <a16:creationId xmlns:a16="http://schemas.microsoft.com/office/drawing/2014/main" id="{ADB2922B-EE87-457D-B954-EA853BBD7D94}"/>
              </a:ext>
            </a:extLst>
          </p:cNvPr>
          <p:cNvSpPr>
            <a:spLocks noGrp="1"/>
          </p:cNvSpPr>
          <p:nvPr>
            <p:ph type="subTitle" idx="1"/>
          </p:nvPr>
        </p:nvSpPr>
        <p:spPr>
          <a:xfrm>
            <a:off x="6477002" y="2304938"/>
            <a:ext cx="4967269" cy="3808150"/>
          </a:xfrm>
        </p:spPr>
        <p:txBody>
          <a:bodyPr vert="horz" lIns="91440" tIns="45720" rIns="91440" bIns="45720" rtlCol="0">
            <a:normAutofit/>
          </a:bodyPr>
          <a:lstStyle/>
          <a:p>
            <a:pPr indent="-228600" algn="l">
              <a:lnSpc>
                <a:spcPct val="100000"/>
              </a:lnSpc>
              <a:buFont typeface="Avenir Next LT Pro" panose="020B0504020202020204" pitchFamily="34" charset="0"/>
              <a:buChar char="+"/>
            </a:pPr>
            <a:r>
              <a:rPr lang="en-US" sz="1500"/>
              <a:t>De neusbijholten zitten links en rechts van de neus in het bot van de bovenkaak. Deze staan via kleine openingen in verbinding met de neus-keelholte.</a:t>
            </a:r>
          </a:p>
          <a:p>
            <a:pPr indent="-228600" algn="l">
              <a:lnSpc>
                <a:spcPct val="100000"/>
              </a:lnSpc>
              <a:buFont typeface="Avenir Next LT Pro" panose="020B0504020202020204" pitchFamily="34" charset="0"/>
              <a:buChar char="+"/>
            </a:pPr>
            <a:r>
              <a:rPr lang="en-US" sz="1500"/>
              <a:t>Bij elke verkoudheid is het slijm ontstoken in de bijholtes.</a:t>
            </a:r>
          </a:p>
          <a:p>
            <a:pPr indent="-228600" algn="l">
              <a:lnSpc>
                <a:spcPct val="100000"/>
              </a:lnSpc>
              <a:buFont typeface="Avenir Next LT Pro" panose="020B0504020202020204" pitchFamily="34" charset="0"/>
              <a:buChar char="+"/>
            </a:pPr>
            <a:r>
              <a:rPr lang="en-US" sz="1500" b="1"/>
              <a:t>Symptomen: </a:t>
            </a:r>
            <a:r>
              <a:rPr lang="en-US" sz="1500"/>
              <a:t>druk of pijn in het gezicht of voorhoofd, minder reukvermogen, de wortels van de bovenste tanden en kiezen zijn gevoelig, kauwen of bukken kan de pijn opwekken of verergeren, de wang kan opzwellen.</a:t>
            </a:r>
          </a:p>
          <a:p>
            <a:pPr indent="-228600" algn="l">
              <a:lnSpc>
                <a:spcPct val="100000"/>
              </a:lnSpc>
              <a:buFont typeface="Avenir Next LT Pro" panose="020B0504020202020204" pitchFamily="34" charset="0"/>
              <a:buChar char="+"/>
            </a:pPr>
            <a:r>
              <a:rPr lang="en-US" sz="1500" b="1"/>
              <a:t>Behandeling:</a:t>
            </a:r>
            <a:r>
              <a:rPr lang="en-US" sz="1500"/>
              <a:t> stoppen met roken (dit irriteert de slijmvliezen), stomen met warm water (niet bij jonge kinderen), zoutoplossing spray</a:t>
            </a:r>
            <a:endParaRPr lang="en-US" sz="1500" b="1"/>
          </a:p>
        </p:txBody>
      </p:sp>
    </p:spTree>
    <p:extLst>
      <p:ext uri="{BB962C8B-B14F-4D97-AF65-F5344CB8AC3E}">
        <p14:creationId xmlns:p14="http://schemas.microsoft.com/office/powerpoint/2010/main" val="1970073"/>
      </p:ext>
    </p:extLst>
  </p:cSld>
  <p:clrMapOvr>
    <a:masterClrMapping/>
  </p:clrMapOvr>
</p:sld>
</file>

<file path=ppt/theme/theme1.xml><?xml version="1.0" encoding="utf-8"?>
<a:theme xmlns:a="http://schemas.openxmlformats.org/drawingml/2006/main" name="ExploreVTI">
  <a:themeElements>
    <a:clrScheme name="Aangepast 4">
      <a:dk1>
        <a:sysClr val="windowText" lastClr="000000"/>
      </a:dk1>
      <a:lt1>
        <a:sysClr val="window" lastClr="FFFFFF"/>
      </a:lt1>
      <a:dk2>
        <a:srgbClr val="757070"/>
      </a:dk2>
      <a:lt2>
        <a:srgbClr val="E7E6E6"/>
      </a:lt2>
      <a:accent1>
        <a:srgbClr val="996600"/>
      </a:accent1>
      <a:accent2>
        <a:srgbClr val="E8A67E"/>
      </a:accent2>
      <a:accent3>
        <a:srgbClr val="A5A5A5"/>
      </a:accent3>
      <a:accent4>
        <a:srgbClr val="EACFA4"/>
      </a:accent4>
      <a:accent5>
        <a:srgbClr val="996600"/>
      </a:accent5>
      <a:accent6>
        <a:srgbClr val="70AD47"/>
      </a:accent6>
      <a:hlink>
        <a:srgbClr val="0563C1"/>
      </a:hlink>
      <a:folHlink>
        <a:srgbClr val="954F72"/>
      </a:folHlink>
    </a:clrScheme>
    <a:fontScheme name="Aangepast 1">
      <a:majorFont>
        <a:latin typeface="Sagona ExtraLight"/>
        <a:ea typeface=""/>
        <a:cs typeface=""/>
      </a:majorFont>
      <a:minorFont>
        <a:latin typeface="Sagona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EE83C1F785C764F9A38FCBEC29DD7B3" ma:contentTypeVersion="10" ma:contentTypeDescription="Een nieuw document maken." ma:contentTypeScope="" ma:versionID="0fb06cb005f37fafc9543f4e2c773577">
  <xsd:schema xmlns:xsd="http://www.w3.org/2001/XMLSchema" xmlns:xs="http://www.w3.org/2001/XMLSchema" xmlns:p="http://schemas.microsoft.com/office/2006/metadata/properties" xmlns:ns3="fe7f3640-dee9-45f0-a89d-e6c05832ed7a" xmlns:ns4="9912d8de-1901-472a-966c-e2330e0360c6" targetNamespace="http://schemas.microsoft.com/office/2006/metadata/properties" ma:root="true" ma:fieldsID="94563ff4be7fab35ddba5810d93998b2" ns3:_="" ns4:_="">
    <xsd:import namespace="fe7f3640-dee9-45f0-a89d-e6c05832ed7a"/>
    <xsd:import namespace="9912d8de-1901-472a-966c-e2330e0360c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7f3640-dee9-45f0-a89d-e6c05832ed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12d8de-1901-472a-966c-e2330e0360c6"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0D4DE2-9FBC-4073-A1C6-43F40EF5FF9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1744AB0-0030-45A9-A28B-EEBF5053670D}">
  <ds:schemaRefs>
    <ds:schemaRef ds:uri="http://schemas.microsoft.com/sharepoint/v3/contenttype/forms"/>
  </ds:schemaRefs>
</ds:datastoreItem>
</file>

<file path=customXml/itemProps3.xml><?xml version="1.0" encoding="utf-8"?>
<ds:datastoreItem xmlns:ds="http://schemas.openxmlformats.org/officeDocument/2006/customXml" ds:itemID="{AC6B8824-8CF9-4B45-9565-D316442955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7f3640-dee9-45f0-a89d-e6c05832ed7a"/>
    <ds:schemaRef ds:uri="9912d8de-1901-472a-966c-e2330e0360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3005</TotalTime>
  <Words>971</Words>
  <Application>Microsoft Office PowerPoint</Application>
  <PresentationFormat>Breedbeeld</PresentationFormat>
  <Paragraphs>99</Paragraphs>
  <Slides>16</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Avenir Next LT Pro</vt:lpstr>
      <vt:lpstr>AvenirNext LT Pro Medium</vt:lpstr>
      <vt:lpstr>Sagona ExtraLight</vt:lpstr>
      <vt:lpstr>Segoe UI Semilight</vt:lpstr>
      <vt:lpstr>ExploreVTI</vt:lpstr>
      <vt:lpstr>Les 2 MK1</vt:lpstr>
      <vt:lpstr>Wat gaan we vandaag doen?</vt:lpstr>
      <vt:lpstr>Aan de slag met Nearpod</vt:lpstr>
      <vt:lpstr>Taak 1A nabespreken</vt:lpstr>
      <vt:lpstr>Leerdoelen deze les:</vt:lpstr>
      <vt:lpstr>Keelontsteking (faryngitis)</vt:lpstr>
      <vt:lpstr>Behandeling faryngitis</vt:lpstr>
      <vt:lpstr>Verkoudheid</vt:lpstr>
      <vt:lpstr>Acute rhinosinusitis (bijholteontsteking)</vt:lpstr>
      <vt:lpstr>Ziekte van Pfeiffer</vt:lpstr>
      <vt:lpstr>Adenoïdhypertrofie (vergrote neusamandel)</vt:lpstr>
      <vt:lpstr>Symptomen adenoïdhypertrofie</vt:lpstr>
      <vt:lpstr>Ontstoken keelamandelen (tonsillitis)</vt:lpstr>
      <vt:lpstr>Epiglottitis (ontsteking strottenklepje)</vt:lpstr>
      <vt:lpstr>Pseudokroep (laryngitis subglottica)</vt:lpstr>
      <vt:lpstr>Zijn er nog 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2 MK1</dc:title>
  <dc:creator>Hanneke van Tuinen</dc:creator>
  <cp:lastModifiedBy>Hanneke van Tuinen</cp:lastModifiedBy>
  <cp:revision>1</cp:revision>
  <dcterms:created xsi:type="dcterms:W3CDTF">2020-11-25T10:45:02Z</dcterms:created>
  <dcterms:modified xsi:type="dcterms:W3CDTF">2020-12-02T10:29:37Z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0x0101007EE83C1F785C764F9A38FCBEC29DD7B3</vt:lpwstr>
  </property>
</Properties>
</file>